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28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26BA2-0B47-4346-A667-D15D9DA9EE3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7780D-AE89-4AE6-891F-AA9CF75FD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7780D-AE89-4AE6-891F-AA9CF75FD2F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B21-EABF-4025-861D-C8AF3C69355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966B-E5F1-46DE-99E8-D444F80F8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699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B21-EABF-4025-861D-C8AF3C69355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966B-E5F1-46DE-99E8-D444F80F8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87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B21-EABF-4025-861D-C8AF3C69355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966B-E5F1-46DE-99E8-D444F80F8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339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B21-EABF-4025-861D-C8AF3C69355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966B-E5F1-46DE-99E8-D444F80F8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336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B21-EABF-4025-861D-C8AF3C69355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966B-E5F1-46DE-99E8-D444F80F8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919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B21-EABF-4025-861D-C8AF3C69355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966B-E5F1-46DE-99E8-D444F80F8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216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B21-EABF-4025-861D-C8AF3C69355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966B-E5F1-46DE-99E8-D444F80F8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150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B21-EABF-4025-861D-C8AF3C69355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966B-E5F1-46DE-99E8-D444F80F8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016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B21-EABF-4025-861D-C8AF3C69355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966B-E5F1-46DE-99E8-D444F80F8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117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B21-EABF-4025-861D-C8AF3C69355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966B-E5F1-46DE-99E8-D444F80F8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301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CB21-EABF-4025-861D-C8AF3C69355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966B-E5F1-46DE-99E8-D444F80F8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116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ECB21-EABF-4025-861D-C8AF3C69355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4966B-E5F1-46DE-99E8-D444F80F8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220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Деятельность муниципалитетов по улучшению инвестиционного климата региона</a:t>
            </a:r>
            <a:endParaRPr lang="ru-RU" sz="16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 rot="16200000">
            <a:off x="1595068" y="4048478"/>
            <a:ext cx="3096344" cy="28575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/>
              <a:t>Региональная ГАС по управлению и мониторингу </a:t>
            </a:r>
            <a:endParaRPr lang="ru-RU" sz="1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 rot="16200000">
            <a:off x="4187504" y="4027810"/>
            <a:ext cx="3096344" cy="32708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/>
              <a:t>Создание инвестиционных паспортов МО </a:t>
            </a:r>
            <a:endParaRPr lang="ru-RU" sz="1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 rot="16200000">
            <a:off x="237746" y="4048478"/>
            <a:ext cx="3096344" cy="28575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/>
              <a:t>Участие МО в едином региональном регламенте</a:t>
            </a:r>
            <a:endParaRPr lang="ru-RU" sz="1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 rot="16200000">
            <a:off x="666374" y="4048478"/>
            <a:ext cx="3096344" cy="28575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/>
              <a:t>ГЧП с участием муниципальных образований АО</a:t>
            </a:r>
            <a:endParaRPr lang="ru-RU" sz="1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 rot="16200000">
            <a:off x="1115670" y="4027810"/>
            <a:ext cx="3096344" cy="32708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/>
              <a:t>Создание унифицированных автоматизированных баз данных</a:t>
            </a:r>
            <a:endParaRPr lang="ru-RU" sz="1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 rot="16200000">
            <a:off x="-190882" y="4048478"/>
            <a:ext cx="3096344" cy="28575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KPI </a:t>
            </a:r>
            <a:r>
              <a:rPr lang="ru-RU" sz="1000" dirty="0" smtClean="0"/>
              <a:t>деятельности Глав МО</a:t>
            </a:r>
            <a:endParaRPr lang="ru-RU" sz="1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 rot="16200000">
            <a:off x="-619510" y="4048478"/>
            <a:ext cx="3096344" cy="28575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/>
          </a:p>
          <a:p>
            <a:pPr algn="ctr"/>
            <a:r>
              <a:rPr lang="ru-RU" sz="1000" dirty="0" smtClean="0"/>
              <a:t>Участие МО во внедрении Стандарта субъекта РФ</a:t>
            </a:r>
          </a:p>
          <a:p>
            <a:pPr algn="ctr"/>
            <a:endParaRPr lang="ru-RU" sz="1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 rot="16200000">
            <a:off x="4687570" y="4027810"/>
            <a:ext cx="3096344" cy="32708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/>
              <a:t>Разработка документов территориального планирования МО</a:t>
            </a:r>
            <a:endParaRPr lang="ru-RU" sz="1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 rot="16200000">
            <a:off x="5202687" y="4012759"/>
            <a:ext cx="3096344" cy="35719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/>
              <a:t>Принятие НПА, регламентирующих ОРВ муниципальных НПА</a:t>
            </a:r>
            <a:endParaRPr lang="ru-RU" sz="10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 rot="16200000">
            <a:off x="5702753" y="4012759"/>
            <a:ext cx="3096344" cy="35719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/>
              <a:t>Разработка муниципал. инвестиционных соглашений</a:t>
            </a:r>
            <a:endParaRPr lang="ru-RU" sz="10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 rot="16200000">
            <a:off x="6687834" y="4027810"/>
            <a:ext cx="3096344" cy="32708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/>
              <a:t>Разработка </a:t>
            </a:r>
            <a:r>
              <a:rPr lang="ru-RU" sz="1000" dirty="0" err="1" smtClean="0"/>
              <a:t>инвест</a:t>
            </a:r>
            <a:r>
              <a:rPr lang="ru-RU" sz="1000" dirty="0" smtClean="0"/>
              <a:t>. Стратегий МО</a:t>
            </a:r>
            <a:endParaRPr lang="ru-RU" sz="10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 rot="16200000">
            <a:off x="6202819" y="4012759"/>
            <a:ext cx="3096344" cy="35719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/>
              <a:t>Внедрение муниципального </a:t>
            </a:r>
            <a:r>
              <a:rPr lang="ru-RU" sz="1000" dirty="0" err="1" smtClean="0"/>
              <a:t>инвест</a:t>
            </a:r>
            <a:r>
              <a:rPr lang="ru-RU" sz="1000" dirty="0" smtClean="0"/>
              <a:t>. Стандарта</a:t>
            </a:r>
            <a:endParaRPr lang="ru-RU" sz="10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72132" y="1071546"/>
            <a:ext cx="1512168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Формирование условий для мобилизации ресурсов</a:t>
            </a:r>
            <a:endParaRPr lang="ru-RU" sz="10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7620" y="1071546"/>
            <a:ext cx="1512168" cy="7143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совершенствование нормативно-правовой базы</a:t>
            </a:r>
            <a:endParaRPr lang="ru-RU" sz="10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3108" y="1071546"/>
            <a:ext cx="1512168" cy="714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создание эффективной системы управления</a:t>
            </a:r>
          </a:p>
          <a:p>
            <a:pPr algn="ctr"/>
            <a:endParaRPr lang="ru-RU" sz="10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8596" y="1071546"/>
            <a:ext cx="1512168" cy="7143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формирование благоприятного </a:t>
            </a:r>
            <a:r>
              <a:rPr lang="ru-RU" sz="1000" dirty="0" err="1" smtClean="0"/>
              <a:t>инвест</a:t>
            </a:r>
            <a:r>
              <a:rPr lang="ru-RU" sz="1000" dirty="0" smtClean="0"/>
              <a:t>. климата</a:t>
            </a:r>
          </a:p>
          <a:p>
            <a:pPr algn="ctr"/>
            <a:endParaRPr lang="ru-RU" sz="10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215206" y="1071546"/>
            <a:ext cx="1512168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совершенствование информационно-аналитического обеспечения</a:t>
            </a:r>
            <a:endParaRPr lang="ru-RU" sz="10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85720" y="5929330"/>
            <a:ext cx="8399645" cy="63543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Реинжениринг</a:t>
            </a:r>
            <a:r>
              <a:rPr lang="ru-RU" sz="1600" dirty="0" smtClean="0"/>
              <a:t> существующих институтов власти и </a:t>
            </a:r>
          </a:p>
          <a:p>
            <a:pPr algn="ctr"/>
            <a:r>
              <a:rPr lang="ru-RU" sz="1600" dirty="0" smtClean="0"/>
              <a:t>оптимизация управления с участием муниципалитетов</a:t>
            </a:r>
            <a:endParaRPr lang="ru-RU" sz="16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 rot="16200000">
            <a:off x="-893005" y="3679032"/>
            <a:ext cx="2428894" cy="35719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Единый формат РЕГИОН + МО</a:t>
            </a:r>
            <a:endParaRPr lang="ru-RU" sz="10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 rot="16200000">
            <a:off x="7536678" y="3679032"/>
            <a:ext cx="2500329" cy="42862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Система управления в МО</a:t>
            </a:r>
            <a:endParaRPr lang="ru-RU" sz="1000" dirty="0"/>
          </a:p>
        </p:txBody>
      </p:sp>
      <p:sp>
        <p:nvSpPr>
          <p:cNvPr id="29" name="Двойная стрелка влево/вправо 28"/>
          <p:cNvSpPr/>
          <p:nvPr/>
        </p:nvSpPr>
        <p:spPr>
          <a:xfrm rot="5400000">
            <a:off x="8422952" y="5293088"/>
            <a:ext cx="629263" cy="472988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4" name="Двойная стрелка влево/вправо 33"/>
          <p:cNvSpPr/>
          <p:nvPr/>
        </p:nvSpPr>
        <p:spPr>
          <a:xfrm rot="5400000">
            <a:off x="64706" y="5221649"/>
            <a:ext cx="629263" cy="472988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5" name="Стрелка вниз 34"/>
          <p:cNvSpPr/>
          <p:nvPr/>
        </p:nvSpPr>
        <p:spPr>
          <a:xfrm>
            <a:off x="3857620" y="2786058"/>
            <a:ext cx="1071570" cy="257176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 стрелкой 41"/>
          <p:cNvCxnSpPr/>
          <p:nvPr/>
        </p:nvCxnSpPr>
        <p:spPr>
          <a:xfrm rot="5400000">
            <a:off x="642910" y="2500306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1072332" y="24995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1500960" y="24995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1929588" y="24995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5400000">
            <a:off x="2858282" y="24995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rot="5400000">
            <a:off x="2358216" y="24995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rot="5400000">
            <a:off x="7430314" y="24995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rot="5400000">
            <a:off x="8216132" y="24995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rot="5400000">
            <a:off x="6930248" y="24995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5400000">
            <a:off x="6430182" y="24995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rot="5400000">
            <a:off x="5930116" y="24995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rot="5400000">
            <a:off x="5430050" y="24995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rot="5400000">
            <a:off x="2643968" y="207088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785786" y="2357430"/>
            <a:ext cx="7572428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rot="5400000">
            <a:off x="4394199" y="196372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rot="5400000">
            <a:off x="6215868" y="192800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rot="5400000">
            <a:off x="8144694" y="199944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rot="5400000">
            <a:off x="536547" y="203516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9" name="Двойная стрелка влево/вправо 98"/>
          <p:cNvSpPr/>
          <p:nvPr/>
        </p:nvSpPr>
        <p:spPr>
          <a:xfrm rot="5400000">
            <a:off x="64706" y="2006939"/>
            <a:ext cx="629263" cy="472988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00" name="Двойная стрелка влево/вправо 99"/>
          <p:cNvSpPr/>
          <p:nvPr/>
        </p:nvSpPr>
        <p:spPr>
          <a:xfrm rot="5400000">
            <a:off x="8422952" y="2006940"/>
            <a:ext cx="629263" cy="472988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>
            <a:off x="785786" y="2214554"/>
            <a:ext cx="7572428" cy="15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785786" y="2285992"/>
            <a:ext cx="757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785786" y="2143116"/>
            <a:ext cx="7572428" cy="15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785786" y="2071678"/>
            <a:ext cx="7572428" cy="1588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/>
          <p:nvPr/>
        </p:nvCxnSpPr>
        <p:spPr>
          <a:xfrm rot="5400000">
            <a:off x="6037273" y="232091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/>
          <p:nvPr/>
        </p:nvCxnSpPr>
        <p:spPr>
          <a:xfrm rot="5400000">
            <a:off x="6537339" y="232091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 rot="5400000">
            <a:off x="7037405" y="232091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/>
          <p:nvPr/>
        </p:nvCxnSpPr>
        <p:spPr>
          <a:xfrm rot="5400000">
            <a:off x="3001158" y="235663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/>
          <p:nvPr/>
        </p:nvCxnSpPr>
        <p:spPr>
          <a:xfrm rot="5400000">
            <a:off x="2501092" y="235663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/>
          <p:nvPr/>
        </p:nvCxnSpPr>
        <p:spPr>
          <a:xfrm rot="5400000">
            <a:off x="1608117" y="232091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 rot="5400000">
            <a:off x="5572926" y="235663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7" name="Прямая со стрелкой 146"/>
          <p:cNvCxnSpPr/>
          <p:nvPr/>
        </p:nvCxnSpPr>
        <p:spPr>
          <a:xfrm rot="5400000">
            <a:off x="6108711" y="239235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9" name="Прямая со стрелкой 148"/>
          <p:cNvCxnSpPr/>
          <p:nvPr/>
        </p:nvCxnSpPr>
        <p:spPr>
          <a:xfrm rot="5400000">
            <a:off x="2501092" y="235663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0" name="Прямая со стрелкой 149"/>
          <p:cNvCxnSpPr/>
          <p:nvPr/>
        </p:nvCxnSpPr>
        <p:spPr>
          <a:xfrm rot="5400000">
            <a:off x="3001158" y="235663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3" name="Прямая со стрелкой 152"/>
          <p:cNvCxnSpPr/>
          <p:nvPr/>
        </p:nvCxnSpPr>
        <p:spPr>
          <a:xfrm rot="5400000">
            <a:off x="1750993" y="246379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/>
          <p:nvPr/>
        </p:nvCxnSpPr>
        <p:spPr>
          <a:xfrm rot="5400000">
            <a:off x="2108183" y="246379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 стрелкой 156"/>
          <p:cNvCxnSpPr/>
          <p:nvPr/>
        </p:nvCxnSpPr>
        <p:spPr>
          <a:xfrm rot="5400000">
            <a:off x="822299" y="246379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 rot="5400000">
            <a:off x="5608645" y="239235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 стрелкой 159"/>
          <p:cNvCxnSpPr/>
          <p:nvPr/>
        </p:nvCxnSpPr>
        <p:spPr>
          <a:xfrm rot="5400000">
            <a:off x="7680347" y="246379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 rot="5400000">
            <a:off x="7966099" y="246379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 стрелкой 161"/>
          <p:cNvCxnSpPr/>
          <p:nvPr/>
        </p:nvCxnSpPr>
        <p:spPr>
          <a:xfrm rot="5400000">
            <a:off x="7180281" y="246379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 rot="5400000">
            <a:off x="6680215" y="246379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112</Words>
  <Application>Microsoft Office PowerPoint</Application>
  <PresentationFormat>Экран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Деятельность муниципалитетов по улучшению инвестиционного климата региона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амо</cp:lastModifiedBy>
  <cp:revision>35</cp:revision>
  <dcterms:created xsi:type="dcterms:W3CDTF">2012-11-14T05:16:05Z</dcterms:created>
  <dcterms:modified xsi:type="dcterms:W3CDTF">2012-12-10T14:33:31Z</dcterms:modified>
</cp:coreProperties>
</file>