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51.png" ContentType="image/png"/>
  <Override PartName="/ppt/media/image49.jpeg" ContentType="image/jpeg"/>
  <Override PartName="/ppt/media/image44.png" ContentType="image/png"/>
  <Override PartName="/ppt/media/image40.jpeg" ContentType="image/jpeg"/>
  <Override PartName="/ppt/media/image48.jpeg" ContentType="image/jpeg"/>
  <Override PartName="/ppt/media/image37.jpeg" ContentType="image/jpeg"/>
  <Override PartName="/ppt/media/image45.jpeg" ContentType="image/jpeg"/>
  <Override PartName="/ppt/media/image34.jpeg" ContentType="image/jpeg"/>
  <Override PartName="/ppt/media/image33.jpeg" ContentType="image/jpeg"/>
  <Override PartName="/ppt/media/image42.jpeg" ContentType="image/jpeg"/>
  <Override PartName="/ppt/media/image31.jpeg" ContentType="image/jpeg"/>
  <Override PartName="/ppt/media/image39.jpeg" ContentType="image/jpeg"/>
  <Override PartName="/ppt/media/image17.jpeg" ContentType="image/jpeg"/>
  <Override PartName="/ppt/media/image28.jpeg" ContentType="image/jpeg"/>
  <Override PartName="/ppt/media/image14.jpeg" ContentType="image/jpeg"/>
  <Override PartName="/ppt/media/image25.jpeg" ContentType="image/jpeg"/>
  <Override PartName="/ppt/media/image23.jpeg" ContentType="image/jpeg"/>
  <Override PartName="/ppt/media/image20.png" ContentType="image/png"/>
  <Override PartName="/ppt/media/image21.jpeg" ContentType="image/jpeg"/>
  <Override PartName="/ppt/media/image29.jpeg" ContentType="image/jpeg"/>
  <Override PartName="/ppt/media/image6.png" ContentType="image/png"/>
  <Override PartName="/ppt/media/image18.jpeg" ContentType="image/jpeg"/>
  <Override PartName="/ppt/media/image38.jpeg" ContentType="image/jpeg"/>
  <Override PartName="/ppt/media/image16.jpeg" ContentType="image/jpeg"/>
  <Override PartName="/ppt/media/image50.png" ContentType="image/png"/>
  <Override PartName="/ppt/media/image13.jpeg" ContentType="image/jpeg"/>
  <Override PartName="/ppt/media/image24.jpeg" ContentType="image/jpeg"/>
  <Override PartName="/ppt/media/image12.png" ContentType="image/png"/>
  <Override PartName="/ppt/media/image43.jpeg" ContentType="image/jpeg"/>
  <Override PartName="/ppt/media/image32.jpeg" ContentType="image/jpeg"/>
  <Override PartName="/ppt/media/image3.png" ContentType="image/png"/>
  <Override PartName="/ppt/media/image19.jpeg" ContentType="image/jpeg"/>
  <Override PartName="/ppt/media/image47.jpeg" ContentType="image/jpeg"/>
  <Override PartName="/ppt/media/image36.jpeg" ContentType="image/jpeg"/>
  <Override PartName="/ppt/media/image11.png" ContentType="image/png"/>
  <Override PartName="/ppt/media/image10.png" ContentType="image/png"/>
  <Override PartName="/ppt/media/image9.png" ContentType="image/png"/>
  <Override PartName="/ppt/media/image1.png" ContentType="image/png"/>
  <Override PartName="/ppt/media/image26.jpeg" ContentType="image/jpeg"/>
  <Override PartName="/ppt/media/image15.jpeg" ContentType="image/jpeg"/>
  <Override PartName="/ppt/media/image46.jpeg" ContentType="image/jpeg"/>
  <Override PartName="/ppt/media/image35.jpeg" ContentType="image/jpeg"/>
  <Override PartName="/ppt/media/image8.png" ContentType="image/png"/>
  <Override PartName="/ppt/media/image7.png" ContentType="image/png"/>
  <Override PartName="/ppt/media/image5.png" ContentType="image/png"/>
  <Override PartName="/ppt/media/image41.jpeg" ContentType="image/jpeg"/>
  <Override PartName="/ppt/media/image30.jpeg" ContentType="image/jpeg"/>
  <Override PartName="/ppt/media/image27.png" ContentType="image/png"/>
  <Override PartName="/ppt/media/image22.jpeg" ContentType="image/jpeg"/>
  <Override PartName="/ppt/media/image4.png" ContentType="image/png"/>
  <Override PartName="/ppt/media/image2.png" ContentType="image/png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/>
  <p:notesSz cx="6807200" cy="99393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ru-RU" sz="2000">
                <a:latin typeface="Arial"/>
              </a:rPr>
              <a:t>Для правки формата примечаний щелкните мышью</a:t>
            </a:r>
            <a:endParaRPr/>
          </a:p>
        </p:txBody>
      </p:sp>
      <p:sp>
        <p:nvSpPr>
          <p:cNvPr id="19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rIns="0" tIns="0" bIns="0"/>
          <a:p>
            <a:r>
              <a:rPr lang="ru-RU" sz="1400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194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19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196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8C48F991-D2D1-47BA-ADFD-A7EE06DFB59E}" type="slidenum">
              <a:rPr lang="ru-RU" sz="1400">
                <a:latin typeface="Times New Roman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body"/>
          </p:nvPr>
        </p:nvSpPr>
        <p:spPr>
          <a:xfrm>
            <a:off x="681120" y="4721400"/>
            <a:ext cx="5444640" cy="44733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23" name="TextShape 2"/>
          <p:cNvSpPr txBox="1"/>
          <p:nvPr/>
        </p:nvSpPr>
        <p:spPr>
          <a:xfrm>
            <a:off x="3854520" y="0"/>
            <a:ext cx="2950920" cy="49644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r>
              <a:rPr lang="ru-RU" sz="1200">
                <a:latin typeface="Arial"/>
              </a:rPr>
              <a:t>16.2.15</a:t>
            </a:r>
            <a:endParaRPr/>
          </a:p>
        </p:txBody>
      </p:sp>
      <p:sp>
        <p:nvSpPr>
          <p:cNvPr id="324" name="TextShape 3"/>
          <p:cNvSpPr txBox="1"/>
          <p:nvPr/>
        </p:nvSpPr>
        <p:spPr>
          <a:xfrm>
            <a:off x="0" y="9441000"/>
            <a:ext cx="2950920" cy="496440"/>
          </a:xfrm>
          <a:prstGeom prst="rect">
            <a:avLst/>
          </a:prstGeom>
        </p:spPr>
        <p:txBody>
          <a:bodyPr anchor="b"/>
          <a:p>
            <a:endParaRPr/>
          </a:p>
        </p:txBody>
      </p:sp>
      <p:sp>
        <p:nvSpPr>
          <p:cNvPr id="325" name="TextShape 4"/>
          <p:cNvSpPr txBox="1"/>
          <p:nvPr/>
        </p:nvSpPr>
        <p:spPr>
          <a:xfrm>
            <a:off x="3854520" y="9441000"/>
            <a:ext cx="2950920" cy="4964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89491ABA-2B7F-4ED8-8B96-A8FBF79E030B}" type="slidenum">
              <a:rPr lang="ru-RU" sz="1200">
                <a:latin typeface="Arial"/>
              </a:rPr>
              <a:t>&lt;номер&gt;</a:t>
            </a:fld>
            <a:endParaRPr/>
          </a:p>
        </p:txBody>
      </p:sp>
      <p:sp>
        <p:nvSpPr>
          <p:cNvPr id="326" name="TextShape 5"/>
          <p:cNvSpPr txBox="1"/>
          <p:nvPr/>
        </p:nvSpPr>
        <p:spPr>
          <a:xfrm>
            <a:off x="0" y="0"/>
            <a:ext cx="2950920" cy="496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body"/>
          </p:nvPr>
        </p:nvSpPr>
        <p:spPr>
          <a:xfrm>
            <a:off x="681120" y="4721400"/>
            <a:ext cx="5444640" cy="44733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33" name="TextShape 2"/>
          <p:cNvSpPr txBox="1"/>
          <p:nvPr/>
        </p:nvSpPr>
        <p:spPr>
          <a:xfrm>
            <a:off x="3854520" y="0"/>
            <a:ext cx="2950920" cy="49644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r>
              <a:rPr lang="ru-RU" sz="1200">
                <a:latin typeface="Arial"/>
              </a:rPr>
              <a:t>16.2.15</a:t>
            </a:r>
            <a:endParaRPr/>
          </a:p>
        </p:txBody>
      </p:sp>
      <p:sp>
        <p:nvSpPr>
          <p:cNvPr id="334" name="TextShape 3"/>
          <p:cNvSpPr txBox="1"/>
          <p:nvPr/>
        </p:nvSpPr>
        <p:spPr>
          <a:xfrm>
            <a:off x="0" y="9441000"/>
            <a:ext cx="2950920" cy="496440"/>
          </a:xfrm>
          <a:prstGeom prst="rect">
            <a:avLst/>
          </a:prstGeom>
        </p:spPr>
        <p:txBody>
          <a:bodyPr anchor="b"/>
          <a:p>
            <a:endParaRPr/>
          </a:p>
        </p:txBody>
      </p:sp>
      <p:sp>
        <p:nvSpPr>
          <p:cNvPr id="335" name="TextShape 4"/>
          <p:cNvSpPr txBox="1"/>
          <p:nvPr/>
        </p:nvSpPr>
        <p:spPr>
          <a:xfrm>
            <a:off x="3854520" y="9441000"/>
            <a:ext cx="2950920" cy="4964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47975C3B-F3C1-4E95-A5C3-481C7912A1EE}" type="slidenum">
              <a:rPr lang="ru-RU" sz="1200">
                <a:latin typeface="Arial"/>
              </a:rPr>
              <a:t>&lt;номер&gt;</a:t>
            </a:fld>
            <a:endParaRPr/>
          </a:p>
        </p:txBody>
      </p:sp>
      <p:sp>
        <p:nvSpPr>
          <p:cNvPr id="336" name="TextShape 5"/>
          <p:cNvSpPr txBox="1"/>
          <p:nvPr/>
        </p:nvSpPr>
        <p:spPr>
          <a:xfrm>
            <a:off x="0" y="0"/>
            <a:ext cx="2950920" cy="496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body"/>
          </p:nvPr>
        </p:nvSpPr>
        <p:spPr>
          <a:xfrm>
            <a:off x="681120" y="4721400"/>
            <a:ext cx="5444640" cy="44733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28" name="TextShape 2"/>
          <p:cNvSpPr txBox="1"/>
          <p:nvPr/>
        </p:nvSpPr>
        <p:spPr>
          <a:xfrm>
            <a:off x="3854520" y="0"/>
            <a:ext cx="2950920" cy="49644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r>
              <a:rPr lang="ru-RU" sz="1200">
                <a:latin typeface="Arial"/>
              </a:rPr>
              <a:t>16.2.15</a:t>
            </a:r>
            <a:endParaRPr/>
          </a:p>
        </p:txBody>
      </p:sp>
      <p:sp>
        <p:nvSpPr>
          <p:cNvPr id="329" name="TextShape 3"/>
          <p:cNvSpPr txBox="1"/>
          <p:nvPr/>
        </p:nvSpPr>
        <p:spPr>
          <a:xfrm>
            <a:off x="0" y="9441000"/>
            <a:ext cx="2950920" cy="496440"/>
          </a:xfrm>
          <a:prstGeom prst="rect">
            <a:avLst/>
          </a:prstGeom>
        </p:spPr>
        <p:txBody>
          <a:bodyPr anchor="b"/>
          <a:p>
            <a:endParaRPr/>
          </a:p>
        </p:txBody>
      </p:sp>
      <p:sp>
        <p:nvSpPr>
          <p:cNvPr id="330" name="TextShape 4"/>
          <p:cNvSpPr txBox="1"/>
          <p:nvPr/>
        </p:nvSpPr>
        <p:spPr>
          <a:xfrm>
            <a:off x="3854520" y="9441000"/>
            <a:ext cx="2950920" cy="4964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7E0B94C6-5485-4758-9506-2626801FBA23}" type="slidenum">
              <a:rPr lang="ru-RU" sz="1200">
                <a:latin typeface="Arial"/>
              </a:rPr>
              <a:t>&lt;номер&gt;</a:t>
            </a:fld>
            <a:endParaRPr/>
          </a:p>
        </p:txBody>
      </p:sp>
      <p:sp>
        <p:nvSpPr>
          <p:cNvPr id="331" name="TextShape 5"/>
          <p:cNvSpPr txBox="1"/>
          <p:nvPr/>
        </p:nvSpPr>
        <p:spPr>
          <a:xfrm>
            <a:off x="0" y="0"/>
            <a:ext cx="2950920" cy="496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9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50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685800" y="1600200"/>
            <a:ext cx="7772040" cy="8251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9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9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subTitle"/>
          </p:nvPr>
        </p:nvSpPr>
        <p:spPr>
          <a:xfrm>
            <a:off x="685800" y="1600200"/>
            <a:ext cx="7772040" cy="8251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39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40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ubTitle"/>
          </p:nvPr>
        </p:nvSpPr>
        <p:spPr>
          <a:xfrm>
            <a:off x="685800" y="1600200"/>
            <a:ext cx="7772040" cy="8251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9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91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subTitle"/>
          </p:nvPr>
        </p:nvSpPr>
        <p:spPr>
          <a:xfrm>
            <a:off x="685800" y="1600200"/>
            <a:ext cx="7772040" cy="8251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1511640"/>
            <a:ext cx="7772040" cy="1957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228600" y="228600"/>
            <a:ext cx="8695800" cy="246816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83d3fe"/>
              </a:gs>
              <a:gs pos="100000">
                <a:srgbClr val="0293e0"/>
              </a:gs>
            </a:gsLst>
            <a:lin ang="16200000"/>
          </a:gradFill>
          <a:ln w="15840">
            <a:noFill/>
          </a:ln>
        </p:spPr>
      </p:sp>
      <p:sp>
        <p:nvSpPr>
          <p:cNvPr id="1" name="CustomShape 2"/>
          <p:cNvSpPr/>
          <p:nvPr/>
        </p:nvSpPr>
        <p:spPr>
          <a:xfrm>
            <a:off x="6046920" y="1824120"/>
            <a:ext cx="2876040" cy="713880"/>
          </a:xfrm>
          <a:prstGeom prst="rect">
            <a:avLst/>
          </a:prstGeom>
          <a:solidFill>
            <a:srgbClr val="c6e7fc"/>
          </a:solidFill>
          <a:ln w="9360">
            <a:noFill/>
          </a:ln>
        </p:spPr>
      </p:sp>
      <p:sp>
        <p:nvSpPr>
          <p:cNvPr id="2" name="CustomShape 3"/>
          <p:cNvSpPr/>
          <p:nvPr/>
        </p:nvSpPr>
        <p:spPr>
          <a:xfrm>
            <a:off x="2619360" y="1697040"/>
            <a:ext cx="5543280" cy="848880"/>
          </a:xfrm>
          <a:prstGeom prst="rect">
            <a:avLst/>
          </a:prstGeom>
          <a:solidFill>
            <a:srgbClr val="c6e7fc"/>
          </a:solidFill>
          <a:ln w="9360">
            <a:noFill/>
          </a:ln>
        </p:spPr>
      </p:sp>
      <p:sp>
        <p:nvSpPr>
          <p:cNvPr id="3" name="CustomShape 4"/>
          <p:cNvSpPr/>
          <p:nvPr/>
        </p:nvSpPr>
        <p:spPr>
          <a:xfrm>
            <a:off x="2828880" y="1708200"/>
            <a:ext cx="5466960" cy="77436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sp>
      <p:sp>
        <p:nvSpPr>
          <p:cNvPr id="4" name="CustomShape 5"/>
          <p:cNvSpPr/>
          <p:nvPr/>
        </p:nvSpPr>
        <p:spPr>
          <a:xfrm>
            <a:off x="5608800" y="1695600"/>
            <a:ext cx="3308040" cy="6505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sp>
      <p:sp>
        <p:nvSpPr>
          <p:cNvPr id="5" name="CustomShape 6"/>
          <p:cNvSpPr/>
          <p:nvPr/>
        </p:nvSpPr>
        <p:spPr>
          <a:xfrm>
            <a:off x="210960" y="1679400"/>
            <a:ext cx="8722800" cy="13298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6" name="CustomShape 7"/>
          <p:cNvSpPr/>
          <p:nvPr/>
        </p:nvSpPr>
        <p:spPr>
          <a:xfrm>
            <a:off x="228600" y="228600"/>
            <a:ext cx="8695800" cy="603540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15840">
            <a:noFill/>
          </a:ln>
        </p:spPr>
      </p:sp>
      <p:sp>
        <p:nvSpPr>
          <p:cNvPr id="7" name="CustomShape 8"/>
          <p:cNvSpPr/>
          <p:nvPr/>
        </p:nvSpPr>
        <p:spPr>
          <a:xfrm>
            <a:off x="6054840" y="5499000"/>
            <a:ext cx="2879280" cy="713880"/>
          </a:xfrm>
          <a:prstGeom prst="rect">
            <a:avLst/>
          </a:prstGeom>
          <a:solidFill>
            <a:srgbClr val="c6e7fc"/>
          </a:solidFill>
          <a:ln w="9360">
            <a:noFill/>
          </a:ln>
        </p:spPr>
      </p:sp>
      <p:sp>
        <p:nvSpPr>
          <p:cNvPr id="8" name="CustomShape 9"/>
          <p:cNvSpPr/>
          <p:nvPr/>
        </p:nvSpPr>
        <p:spPr>
          <a:xfrm>
            <a:off x="2622600" y="5372280"/>
            <a:ext cx="5551200" cy="848880"/>
          </a:xfrm>
          <a:prstGeom prst="rect">
            <a:avLst/>
          </a:prstGeom>
          <a:solidFill>
            <a:srgbClr val="c6e7fc"/>
          </a:solidFill>
          <a:ln w="9360">
            <a:noFill/>
          </a:ln>
        </p:spPr>
      </p:sp>
      <p:sp>
        <p:nvSpPr>
          <p:cNvPr id="9" name="CustomShape 10"/>
          <p:cNvSpPr/>
          <p:nvPr/>
        </p:nvSpPr>
        <p:spPr>
          <a:xfrm>
            <a:off x="2832120" y="5383080"/>
            <a:ext cx="5473440" cy="77436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sp>
      <p:sp>
        <p:nvSpPr>
          <p:cNvPr id="10" name="CustomShape 11"/>
          <p:cNvSpPr/>
          <p:nvPr/>
        </p:nvSpPr>
        <p:spPr>
          <a:xfrm>
            <a:off x="5616720" y="5370480"/>
            <a:ext cx="3311280" cy="6505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sp>
      <p:sp>
        <p:nvSpPr>
          <p:cNvPr id="11" name="CustomShape 12"/>
          <p:cNvSpPr/>
          <p:nvPr/>
        </p:nvSpPr>
        <p:spPr>
          <a:xfrm>
            <a:off x="210960" y="5354640"/>
            <a:ext cx="8722800" cy="13298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2" name="PlaceHolder 13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8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ru-RU" sz="4400">
                <a:solidFill>
                  <a:srgbClr val="ffffff"/>
                </a:solidFill>
                <a:latin typeface="Candara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3" name="PlaceHolder 14"/>
          <p:cNvSpPr>
            <a:spLocks noGrp="1"/>
          </p:cNvSpPr>
          <p:nvPr>
            <p:ph type="dt"/>
          </p:nvPr>
        </p:nvSpPr>
        <p:spPr>
          <a:xfrm>
            <a:off x="5164200" y="6249960"/>
            <a:ext cx="378576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4" name="PlaceHolder 15"/>
          <p:cNvSpPr>
            <a:spLocks noGrp="1"/>
          </p:cNvSpPr>
          <p:nvPr>
            <p:ph type="ftr"/>
          </p:nvPr>
        </p:nvSpPr>
        <p:spPr>
          <a:xfrm>
            <a:off x="193680" y="6249960"/>
            <a:ext cx="378576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5" name="PlaceHolder 16"/>
          <p:cNvSpPr>
            <a:spLocks noGrp="1"/>
          </p:cNvSpPr>
          <p:nvPr>
            <p:ph type="sldNum"/>
          </p:nvPr>
        </p:nvSpPr>
        <p:spPr>
          <a:xfrm>
            <a:off x="3990960" y="6249960"/>
            <a:ext cx="11617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996F7745-635B-4C8B-90D6-FD4EFCF9A3E1}" type="slidenum">
              <a:rPr lang="ru-RU" sz="1000">
                <a:solidFill>
                  <a:srgbClr val="073e87"/>
                </a:solidFill>
                <a:latin typeface="Verdana"/>
              </a:rPr>
              <a:t>&lt;номер&gt;</a:t>
            </a:fld>
            <a:endParaRPr/>
          </a:p>
        </p:txBody>
      </p:sp>
      <p:sp>
        <p:nvSpPr>
          <p:cNvPr id="16" name="PlaceHolder 1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2400">
                <a:latin typeface="Candara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000">
                <a:latin typeface="Candar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Candar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1600">
                <a:latin typeface="Candar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Candar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Candara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Candara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228600" y="228600"/>
            <a:ext cx="8695800" cy="246816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83d3fe"/>
              </a:gs>
              <a:gs pos="100000">
                <a:srgbClr val="0293e0"/>
              </a:gs>
            </a:gsLst>
            <a:lin ang="16200000"/>
          </a:gradFill>
          <a:ln w="15840">
            <a:noFill/>
          </a:ln>
        </p:spPr>
      </p:sp>
      <p:sp>
        <p:nvSpPr>
          <p:cNvPr id="52" name="CustomShape 2"/>
          <p:cNvSpPr/>
          <p:nvPr/>
        </p:nvSpPr>
        <p:spPr>
          <a:xfrm>
            <a:off x="6046920" y="1824120"/>
            <a:ext cx="2876040" cy="713880"/>
          </a:xfrm>
          <a:prstGeom prst="rect">
            <a:avLst/>
          </a:prstGeom>
          <a:solidFill>
            <a:srgbClr val="c6e7fc"/>
          </a:solidFill>
          <a:ln w="9360">
            <a:noFill/>
          </a:ln>
        </p:spPr>
      </p:sp>
      <p:sp>
        <p:nvSpPr>
          <p:cNvPr id="53" name="CustomShape 3"/>
          <p:cNvSpPr/>
          <p:nvPr/>
        </p:nvSpPr>
        <p:spPr>
          <a:xfrm>
            <a:off x="2619360" y="1697040"/>
            <a:ext cx="5543280" cy="848880"/>
          </a:xfrm>
          <a:prstGeom prst="rect">
            <a:avLst/>
          </a:prstGeom>
          <a:solidFill>
            <a:srgbClr val="c6e7fc"/>
          </a:solidFill>
          <a:ln w="9360">
            <a:noFill/>
          </a:ln>
        </p:spPr>
      </p:sp>
      <p:sp>
        <p:nvSpPr>
          <p:cNvPr id="54" name="CustomShape 4"/>
          <p:cNvSpPr/>
          <p:nvPr/>
        </p:nvSpPr>
        <p:spPr>
          <a:xfrm>
            <a:off x="2828880" y="1708200"/>
            <a:ext cx="5466960" cy="77436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sp>
      <p:sp>
        <p:nvSpPr>
          <p:cNvPr id="55" name="CustomShape 5"/>
          <p:cNvSpPr/>
          <p:nvPr/>
        </p:nvSpPr>
        <p:spPr>
          <a:xfrm>
            <a:off x="5608800" y="1695600"/>
            <a:ext cx="3308040" cy="6505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sp>
      <p:sp>
        <p:nvSpPr>
          <p:cNvPr id="56" name="CustomShape 6"/>
          <p:cNvSpPr/>
          <p:nvPr/>
        </p:nvSpPr>
        <p:spPr>
          <a:xfrm>
            <a:off x="210960" y="1679400"/>
            <a:ext cx="8722800" cy="13298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57" name="PlaceHolder 7"/>
          <p:cNvSpPr>
            <a:spLocks noGrp="1"/>
          </p:cNvSpPr>
          <p:nvPr>
            <p:ph type="body"/>
          </p:nvPr>
        </p:nvSpPr>
        <p:spPr>
          <a:xfrm>
            <a:off x="871560" y="2674800"/>
            <a:ext cx="7408440" cy="34509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 sz="2400">
                <a:solidFill>
                  <a:srgbClr val="073e87"/>
                </a:solidFill>
                <a:latin typeface="Candara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solidFill>
                  <a:srgbClr val="073e87"/>
                </a:solidFill>
                <a:latin typeface="Candar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solidFill>
                  <a:srgbClr val="073e87"/>
                </a:solidFill>
                <a:latin typeface="Candar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400">
                <a:solidFill>
                  <a:srgbClr val="073e87"/>
                </a:solidFill>
                <a:latin typeface="Candar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400">
                <a:solidFill>
                  <a:srgbClr val="073e87"/>
                </a:solidFill>
                <a:latin typeface="Candar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400">
                <a:solidFill>
                  <a:srgbClr val="073e87"/>
                </a:solidFill>
                <a:latin typeface="Candara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Symbol"/>
              <a:buChar char=""/>
            </a:pPr>
            <a:r>
              <a:rPr lang="ru-RU" sz="2400">
                <a:solidFill>
                  <a:srgbClr val="073e87"/>
                </a:solidFill>
                <a:latin typeface="Candara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Symbol"/>
              <a:buChar char=""/>
            </a:pPr>
            <a:r>
              <a:rPr lang="ru-RU" sz="2200">
                <a:solidFill>
                  <a:srgbClr val="073e87"/>
                </a:solidFill>
                <a:latin typeface="Candara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Symbol"/>
              <a:buChar char=""/>
            </a:pPr>
            <a:r>
              <a:rPr lang="ru-RU" sz="2000">
                <a:solidFill>
                  <a:srgbClr val="073e87"/>
                </a:solidFill>
                <a:latin typeface="Candara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Symbol"/>
              <a:buChar char=""/>
            </a:pPr>
            <a:r>
              <a:rPr lang="ru-RU" sz="2000">
                <a:solidFill>
                  <a:srgbClr val="073e87"/>
                </a:solidFill>
                <a:latin typeface="Candara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Symbol"/>
              <a:buChar char=""/>
            </a:pPr>
            <a:r>
              <a:rPr lang="ru-RU" sz="1600">
                <a:solidFill>
                  <a:srgbClr val="073e87"/>
                </a:solidFill>
                <a:latin typeface="Candara"/>
              </a:rPr>
              <a:t>Пятый уровень</a:t>
            </a:r>
            <a:endParaRPr/>
          </a:p>
        </p:txBody>
      </p:sp>
      <p:sp>
        <p:nvSpPr>
          <p:cNvPr id="58" name="PlaceHolder 8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240" cy="12520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ffffff"/>
                </a:solidFill>
                <a:latin typeface="Candara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59" name="PlaceHolder 9"/>
          <p:cNvSpPr>
            <a:spLocks noGrp="1"/>
          </p:cNvSpPr>
          <p:nvPr>
            <p:ph type="dt"/>
          </p:nvPr>
        </p:nvSpPr>
        <p:spPr>
          <a:xfrm>
            <a:off x="5164200" y="6249960"/>
            <a:ext cx="378576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60" name="PlaceHolder 10"/>
          <p:cNvSpPr>
            <a:spLocks noGrp="1"/>
          </p:cNvSpPr>
          <p:nvPr>
            <p:ph type="ftr"/>
          </p:nvPr>
        </p:nvSpPr>
        <p:spPr>
          <a:xfrm>
            <a:off x="193680" y="6249960"/>
            <a:ext cx="378576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61" name="PlaceHolder 11"/>
          <p:cNvSpPr>
            <a:spLocks noGrp="1"/>
          </p:cNvSpPr>
          <p:nvPr>
            <p:ph type="sldNum"/>
          </p:nvPr>
        </p:nvSpPr>
        <p:spPr>
          <a:xfrm>
            <a:off x="3990960" y="6249960"/>
            <a:ext cx="11617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3E2FC27-287C-40A5-9B84-2A4ACA35EBD1}" type="slidenum">
              <a:rPr lang="ru-RU" sz="1000">
                <a:solidFill>
                  <a:srgbClr val="073e87"/>
                </a:solidFill>
                <a:latin typeface="Verdana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28600" y="228600"/>
            <a:ext cx="8695800" cy="246816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83d3fe"/>
              </a:gs>
              <a:gs pos="100000">
                <a:srgbClr val="0293e0"/>
              </a:gs>
            </a:gsLst>
            <a:lin ang="16200000"/>
          </a:gradFill>
          <a:ln w="15840">
            <a:noFill/>
          </a:ln>
        </p:spPr>
      </p:sp>
      <p:sp>
        <p:nvSpPr>
          <p:cNvPr id="97" name="CustomShape 2"/>
          <p:cNvSpPr/>
          <p:nvPr/>
        </p:nvSpPr>
        <p:spPr>
          <a:xfrm>
            <a:off x="6046920" y="1824120"/>
            <a:ext cx="2876040" cy="713880"/>
          </a:xfrm>
          <a:prstGeom prst="rect">
            <a:avLst/>
          </a:prstGeom>
          <a:solidFill>
            <a:srgbClr val="c6e7fc"/>
          </a:solidFill>
          <a:ln w="9360">
            <a:noFill/>
          </a:ln>
        </p:spPr>
      </p:sp>
      <p:sp>
        <p:nvSpPr>
          <p:cNvPr id="98" name="CustomShape 3"/>
          <p:cNvSpPr/>
          <p:nvPr/>
        </p:nvSpPr>
        <p:spPr>
          <a:xfrm>
            <a:off x="2619360" y="1697040"/>
            <a:ext cx="5543280" cy="848880"/>
          </a:xfrm>
          <a:prstGeom prst="rect">
            <a:avLst/>
          </a:prstGeom>
          <a:solidFill>
            <a:srgbClr val="c6e7fc"/>
          </a:solidFill>
          <a:ln w="9360">
            <a:noFill/>
          </a:ln>
        </p:spPr>
      </p:sp>
      <p:sp>
        <p:nvSpPr>
          <p:cNvPr id="99" name="CustomShape 4"/>
          <p:cNvSpPr/>
          <p:nvPr/>
        </p:nvSpPr>
        <p:spPr>
          <a:xfrm>
            <a:off x="2828880" y="1708200"/>
            <a:ext cx="5466960" cy="77436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sp>
      <p:sp>
        <p:nvSpPr>
          <p:cNvPr id="100" name="CustomShape 5"/>
          <p:cNvSpPr/>
          <p:nvPr/>
        </p:nvSpPr>
        <p:spPr>
          <a:xfrm>
            <a:off x="5608800" y="1695600"/>
            <a:ext cx="3308040" cy="6505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sp>
      <p:sp>
        <p:nvSpPr>
          <p:cNvPr id="101" name="CustomShape 6"/>
          <p:cNvSpPr/>
          <p:nvPr/>
        </p:nvSpPr>
        <p:spPr>
          <a:xfrm>
            <a:off x="210960" y="1679400"/>
            <a:ext cx="8722800" cy="13298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02" name="PlaceHolder 7"/>
          <p:cNvSpPr>
            <a:spLocks noGrp="1"/>
          </p:cNvSpPr>
          <p:nvPr>
            <p:ph type="dt"/>
          </p:nvPr>
        </p:nvSpPr>
        <p:spPr>
          <a:xfrm>
            <a:off x="5164200" y="6249960"/>
            <a:ext cx="378576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03" name="PlaceHolder 8"/>
          <p:cNvSpPr>
            <a:spLocks noGrp="1"/>
          </p:cNvSpPr>
          <p:nvPr>
            <p:ph type="ftr"/>
          </p:nvPr>
        </p:nvSpPr>
        <p:spPr>
          <a:xfrm>
            <a:off x="193680" y="6249960"/>
            <a:ext cx="378576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04" name="PlaceHolder 9"/>
          <p:cNvSpPr>
            <a:spLocks noGrp="1"/>
          </p:cNvSpPr>
          <p:nvPr>
            <p:ph type="sldNum"/>
          </p:nvPr>
        </p:nvSpPr>
        <p:spPr>
          <a:xfrm>
            <a:off x="3990960" y="6249960"/>
            <a:ext cx="11617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D292F247-DF38-42B4-961F-3C4D8B15BA3B}" type="slidenum">
              <a:rPr lang="ru-RU" sz="1000">
                <a:solidFill>
                  <a:srgbClr val="073e87"/>
                </a:solidFill>
                <a:latin typeface="Verdana"/>
              </a:rPr>
              <a:t>&lt;номер&gt;</a:t>
            </a:fld>
            <a:endParaRPr/>
          </a:p>
        </p:txBody>
      </p:sp>
      <p:sp>
        <p:nvSpPr>
          <p:cNvPr id="105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ru-RU" sz="4400">
                <a:latin typeface="Verdana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106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2400">
                <a:latin typeface="Candara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000">
                <a:latin typeface="Candar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Candar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1600">
                <a:latin typeface="Candar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Candar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Candara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Candara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228600" y="228600"/>
            <a:ext cx="8695800" cy="246816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83d3fe"/>
              </a:gs>
              <a:gs pos="100000">
                <a:srgbClr val="0293e0"/>
              </a:gs>
            </a:gsLst>
            <a:lin ang="16200000"/>
          </a:gradFill>
          <a:ln w="15840">
            <a:noFill/>
          </a:ln>
        </p:spPr>
      </p:sp>
      <p:sp>
        <p:nvSpPr>
          <p:cNvPr id="142" name="CustomShape 2"/>
          <p:cNvSpPr/>
          <p:nvPr/>
        </p:nvSpPr>
        <p:spPr>
          <a:xfrm>
            <a:off x="6046920" y="1824120"/>
            <a:ext cx="2876040" cy="713880"/>
          </a:xfrm>
          <a:prstGeom prst="rect">
            <a:avLst/>
          </a:prstGeom>
          <a:solidFill>
            <a:srgbClr val="c6e7fc"/>
          </a:solidFill>
          <a:ln w="9360">
            <a:noFill/>
          </a:ln>
        </p:spPr>
      </p:sp>
      <p:sp>
        <p:nvSpPr>
          <p:cNvPr id="143" name="CustomShape 3"/>
          <p:cNvSpPr/>
          <p:nvPr/>
        </p:nvSpPr>
        <p:spPr>
          <a:xfrm>
            <a:off x="2619360" y="1697040"/>
            <a:ext cx="5543280" cy="848880"/>
          </a:xfrm>
          <a:prstGeom prst="rect">
            <a:avLst/>
          </a:prstGeom>
          <a:solidFill>
            <a:srgbClr val="c6e7fc"/>
          </a:solidFill>
          <a:ln w="9360">
            <a:noFill/>
          </a:ln>
        </p:spPr>
      </p:sp>
      <p:sp>
        <p:nvSpPr>
          <p:cNvPr id="144" name="CustomShape 4"/>
          <p:cNvSpPr/>
          <p:nvPr/>
        </p:nvSpPr>
        <p:spPr>
          <a:xfrm>
            <a:off x="2828880" y="1708200"/>
            <a:ext cx="5466960" cy="77436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sp>
      <p:sp>
        <p:nvSpPr>
          <p:cNvPr id="145" name="CustomShape 5"/>
          <p:cNvSpPr/>
          <p:nvPr/>
        </p:nvSpPr>
        <p:spPr>
          <a:xfrm>
            <a:off x="5608800" y="1695600"/>
            <a:ext cx="3308040" cy="6505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sp>
      <p:sp>
        <p:nvSpPr>
          <p:cNvPr id="146" name="CustomShape 6"/>
          <p:cNvSpPr/>
          <p:nvPr/>
        </p:nvSpPr>
        <p:spPr>
          <a:xfrm>
            <a:off x="210960" y="1679400"/>
            <a:ext cx="8722800" cy="13298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47" name="CustomShape 7"/>
          <p:cNvSpPr/>
          <p:nvPr/>
        </p:nvSpPr>
        <p:spPr>
          <a:xfrm>
            <a:off x="228600" y="228600"/>
            <a:ext cx="8695800" cy="1426680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83d3fe"/>
              </a:gs>
              <a:gs pos="100000">
                <a:srgbClr val="0293e0"/>
              </a:gs>
            </a:gsLst>
            <a:lin ang="16200000"/>
          </a:gradFill>
          <a:ln w="15840">
            <a:noFill/>
          </a:ln>
        </p:spPr>
      </p:sp>
      <p:sp>
        <p:nvSpPr>
          <p:cNvPr id="148" name="CustomShape 8"/>
          <p:cNvSpPr/>
          <p:nvPr/>
        </p:nvSpPr>
        <p:spPr>
          <a:xfrm>
            <a:off x="6046920" y="858960"/>
            <a:ext cx="2876040" cy="713880"/>
          </a:xfrm>
          <a:prstGeom prst="rect">
            <a:avLst/>
          </a:prstGeom>
          <a:solidFill>
            <a:srgbClr val="c6e7fc"/>
          </a:solidFill>
          <a:ln w="9360">
            <a:noFill/>
          </a:ln>
        </p:spPr>
      </p:sp>
      <p:sp>
        <p:nvSpPr>
          <p:cNvPr id="149" name="CustomShape 9"/>
          <p:cNvSpPr/>
          <p:nvPr/>
        </p:nvSpPr>
        <p:spPr>
          <a:xfrm>
            <a:off x="2619360" y="731880"/>
            <a:ext cx="5543280" cy="848880"/>
          </a:xfrm>
          <a:prstGeom prst="rect">
            <a:avLst/>
          </a:prstGeom>
          <a:solidFill>
            <a:srgbClr val="c6e7fc"/>
          </a:solidFill>
          <a:ln w="9360">
            <a:noFill/>
          </a:ln>
        </p:spPr>
      </p:sp>
      <p:sp>
        <p:nvSpPr>
          <p:cNvPr id="150" name="CustomShape 10"/>
          <p:cNvSpPr/>
          <p:nvPr/>
        </p:nvSpPr>
        <p:spPr>
          <a:xfrm>
            <a:off x="2828880" y="743040"/>
            <a:ext cx="5466960" cy="77436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sp>
      <p:sp>
        <p:nvSpPr>
          <p:cNvPr id="151" name="CustomShape 11"/>
          <p:cNvSpPr/>
          <p:nvPr/>
        </p:nvSpPr>
        <p:spPr>
          <a:xfrm>
            <a:off x="5608800" y="730080"/>
            <a:ext cx="3308040" cy="6505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sp>
      <p:sp>
        <p:nvSpPr>
          <p:cNvPr id="152" name="CustomShape 12"/>
          <p:cNvSpPr/>
          <p:nvPr/>
        </p:nvSpPr>
        <p:spPr>
          <a:xfrm>
            <a:off x="210960" y="714240"/>
            <a:ext cx="8722800" cy="13298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53" name="PlaceHolder 13"/>
          <p:cNvSpPr>
            <a:spLocks noGrp="1"/>
          </p:cNvSpPr>
          <p:nvPr>
            <p:ph type="dt"/>
          </p:nvPr>
        </p:nvSpPr>
        <p:spPr>
          <a:xfrm>
            <a:off x="5164200" y="6249960"/>
            <a:ext cx="378576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54" name="PlaceHolder 14"/>
          <p:cNvSpPr>
            <a:spLocks noGrp="1"/>
          </p:cNvSpPr>
          <p:nvPr>
            <p:ph type="ftr"/>
          </p:nvPr>
        </p:nvSpPr>
        <p:spPr>
          <a:xfrm>
            <a:off x="193680" y="6249960"/>
            <a:ext cx="378576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55" name="PlaceHolder 15"/>
          <p:cNvSpPr>
            <a:spLocks noGrp="1"/>
          </p:cNvSpPr>
          <p:nvPr>
            <p:ph type="sldNum"/>
          </p:nvPr>
        </p:nvSpPr>
        <p:spPr>
          <a:xfrm>
            <a:off x="3990960" y="6249960"/>
            <a:ext cx="11617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2E9D60A-E73A-4257-92BE-4B4F50CD2B3F}" type="slidenum">
              <a:rPr lang="ru-RU" sz="1000">
                <a:solidFill>
                  <a:srgbClr val="073e87"/>
                </a:solidFill>
                <a:latin typeface="Verdana"/>
              </a:rPr>
              <a:t>&lt;номер&gt;</a:t>
            </a:fld>
            <a:endParaRPr/>
          </a:p>
        </p:txBody>
      </p:sp>
      <p:sp>
        <p:nvSpPr>
          <p:cNvPr id="156" name="PlaceHolder 1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ru-RU" sz="4400">
                <a:latin typeface="Verdana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157" name="PlaceHolder 1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2400">
                <a:latin typeface="Candara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000">
                <a:latin typeface="Candar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Candar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1600">
                <a:latin typeface="Candar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Candar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Candara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Candara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7" Type="http://schemas.openxmlformats.org/officeDocument/2006/relationships/image" Target="../media/image43.jpeg"/><Relationship Id="rId8" Type="http://schemas.openxmlformats.org/officeDocument/2006/relationships/image" Target="../media/image44.png"/><Relationship Id="rId9" Type="http://schemas.openxmlformats.org/officeDocument/2006/relationships/image" Target="../media/image45.jpeg"/><Relationship Id="rId10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jpeg"/><Relationship Id="rId3" Type="http://schemas.openxmlformats.org/officeDocument/2006/relationships/image" Target="../media/image48.jpe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png"/><Relationship Id="rId7" Type="http://schemas.openxmlformats.org/officeDocument/2006/relationships/image" Target="../media/image28.jpeg"/><Relationship Id="rId8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611280" y="5300640"/>
            <a:ext cx="7992720" cy="1152000"/>
          </a:xfrm>
          <a:prstGeom prst="rect">
            <a:avLst/>
          </a:prstGeom>
        </p:spPr>
        <p:txBody>
          <a:bodyPr/>
          <a:p>
            <a:pPr algn="r">
              <a:lnSpc>
                <a:spcPct val="80000"/>
              </a:lnSpc>
            </a:pPr>
            <a:endParaRPr/>
          </a:p>
          <a:p>
            <a:pPr algn="r">
              <a:lnSpc>
                <a:spcPct val="80000"/>
              </a:lnSpc>
            </a:pPr>
            <a:r>
              <a:rPr b="1" lang="ru-RU">
                <a:solidFill>
                  <a:srgbClr val="0d0d0d"/>
                </a:solidFill>
                <a:latin typeface="Arial"/>
                <a:ea typeface="Cambria Math"/>
              </a:rPr>
              <a:t>Кадашова Наталья  Александровна</a:t>
            </a:r>
            <a:r>
              <a:rPr lang="ru-RU">
                <a:solidFill>
                  <a:srgbClr val="0d0d0d"/>
                </a:solidFill>
                <a:latin typeface="Arial"/>
                <a:ea typeface="Cambria Math"/>
              </a:rPr>
              <a:t>,</a:t>
            </a:r>
            <a:endParaRPr/>
          </a:p>
          <a:p>
            <a:pPr algn="r">
              <a:lnSpc>
                <a:spcPct val="80000"/>
              </a:lnSpc>
            </a:pPr>
            <a:r>
              <a:rPr lang="ru-RU">
                <a:solidFill>
                  <a:srgbClr val="0d0d0d"/>
                </a:solidFill>
                <a:latin typeface="Arial"/>
                <a:ea typeface="Cambria Math"/>
              </a:rPr>
              <a:t>министр по местному самоуправлению </a:t>
            </a:r>
            <a:endParaRPr/>
          </a:p>
          <a:p>
            <a:pPr algn="r">
              <a:lnSpc>
                <a:spcPct val="80000"/>
              </a:lnSpc>
            </a:pPr>
            <a:r>
              <a:rPr lang="ru-RU">
                <a:solidFill>
                  <a:srgbClr val="0d0d0d"/>
                </a:solidFill>
                <a:latin typeface="Arial"/>
                <a:ea typeface="Cambria Math"/>
              </a:rPr>
              <a:t>и внутренней политике Архангельской области</a:t>
            </a:r>
            <a:endParaRPr/>
          </a:p>
        </p:txBody>
      </p:sp>
      <p:sp>
        <p:nvSpPr>
          <p:cNvPr id="198" name="CustomShape 2"/>
          <p:cNvSpPr/>
          <p:nvPr/>
        </p:nvSpPr>
        <p:spPr>
          <a:xfrm>
            <a:off x="1258920" y="404640"/>
            <a:ext cx="7633800" cy="9140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2060"/>
                </a:solidFill>
                <a:latin typeface="Arial"/>
                <a:ea typeface="Cambria Math"/>
              </a:rPr>
              <a:t>   </a:t>
            </a:r>
            <a:r>
              <a:rPr lang="ru-RU" sz="1400">
                <a:solidFill>
                  <a:srgbClr val="002060"/>
                </a:solidFill>
                <a:latin typeface="Arial"/>
                <a:ea typeface="Cambria Math"/>
              </a:rPr>
              <a:t>Правительство Архангельской области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2060"/>
                </a:solidFill>
                <a:latin typeface="Arial"/>
                <a:ea typeface="Cambria Math"/>
              </a:rPr>
              <a:t>   </a:t>
            </a:r>
            <a:r>
              <a:rPr b="1" lang="ru-RU" sz="1200">
                <a:solidFill>
                  <a:srgbClr val="002060"/>
                </a:solidFill>
                <a:latin typeface="Arial"/>
                <a:ea typeface="Cambria Math"/>
              </a:rPr>
              <a:t>Министерство по местному самоуправлению  и внутренней политике Архангельской области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2060"/>
                </a:solidFill>
                <a:latin typeface="Arial"/>
                <a:ea typeface="Cambria Math"/>
              </a:rPr>
              <a:t> </a:t>
            </a:r>
            <a:endParaRPr/>
          </a:p>
        </p:txBody>
      </p:sp>
      <p:pic>
        <p:nvPicPr>
          <p:cNvPr id="199" name="Рисунок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95280" y="189000"/>
            <a:ext cx="831600" cy="786960"/>
          </a:xfrm>
          <a:prstGeom prst="rect">
            <a:avLst/>
          </a:prstGeom>
          <a:ln w="9360">
            <a:noFill/>
          </a:ln>
        </p:spPr>
      </p:pic>
      <p:sp>
        <p:nvSpPr>
          <p:cNvPr id="200" name="Line 3"/>
          <p:cNvSpPr/>
          <p:nvPr/>
        </p:nvSpPr>
        <p:spPr>
          <a:xfrm>
            <a:off x="539640" y="1052280"/>
            <a:ext cx="81360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201" name="TextShape 4"/>
          <p:cNvSpPr txBox="1"/>
          <p:nvPr/>
        </p:nvSpPr>
        <p:spPr>
          <a:xfrm>
            <a:off x="2627280" y="6381720"/>
            <a:ext cx="4176360" cy="4759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1400">
                <a:solidFill>
                  <a:srgbClr val="0d0d0d"/>
                </a:solidFill>
                <a:latin typeface="Arial"/>
              </a:rPr>
              <a:t>4 декабря 2014 года</a:t>
            </a:r>
            <a:endParaRPr/>
          </a:p>
        </p:txBody>
      </p:sp>
      <p:pic>
        <p:nvPicPr>
          <p:cNvPr id="202" name="Рисунок 8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52600" y="1129680"/>
            <a:ext cx="3384000" cy="2592720"/>
          </a:xfrm>
          <a:prstGeom prst="rect">
            <a:avLst/>
          </a:prstGeom>
          <a:ln>
            <a:noFill/>
          </a:ln>
        </p:spPr>
      </p:pic>
      <p:sp>
        <p:nvSpPr>
          <p:cNvPr id="203" name="CustomShape 5"/>
          <p:cNvSpPr/>
          <p:nvPr/>
        </p:nvSpPr>
        <p:spPr>
          <a:xfrm>
            <a:off x="539640" y="2492280"/>
            <a:ext cx="8064000" cy="2449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b="1" lang="ru-RU" sz="2800">
                <a:solidFill>
                  <a:srgbClr val="000000"/>
                </a:solidFill>
                <a:latin typeface="Verdana"/>
              </a:rPr>
              <a:t>ТЕРРИТОРИАЛЬНОЕ </a:t>
            </a:r>
            <a:endParaRPr/>
          </a:p>
          <a:p>
            <a:pPr algn="r">
              <a:lnSpc>
                <a:spcPct val="100000"/>
              </a:lnSpc>
            </a:pPr>
            <a:r>
              <a:rPr b="1" lang="ru-RU" sz="2800">
                <a:solidFill>
                  <a:srgbClr val="000000"/>
                </a:solidFill>
                <a:latin typeface="Verdana"/>
              </a:rPr>
              <a:t>ОБЩЕСТВЕННОЕ САМОУПРАВЛЕНИЕ: </a:t>
            </a:r>
            <a:endParaRPr/>
          </a:p>
          <a:p>
            <a:pPr algn="r">
              <a:lnSpc>
                <a:spcPct val="100000"/>
              </a:lnSpc>
            </a:pPr>
            <a:r>
              <a:rPr b="1" lang="ru-RU" sz="2800">
                <a:solidFill>
                  <a:srgbClr val="000000"/>
                </a:solidFill>
                <a:latin typeface="Verdana"/>
              </a:rPr>
              <a:t>ПЕРСПЕКТИВЫ РАЗВИТИЯ И МЕЖДУНАРОДНОЕ СОТРУДНИЧЕСТВО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457200" y="404640"/>
            <a:ext cx="8229240" cy="863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000000"/>
                </a:solidFill>
                <a:latin typeface="Verdana"/>
              </a:rPr>
              <a:t>Городские ТОС</a:t>
            </a:r>
            <a:endParaRPr/>
          </a:p>
        </p:txBody>
      </p:sp>
      <p:pic>
        <p:nvPicPr>
          <p:cNvPr id="276" name="Picture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39640" y="1413000"/>
            <a:ext cx="4176360" cy="2239560"/>
          </a:xfrm>
          <a:prstGeom prst="rect">
            <a:avLst/>
          </a:prstGeom>
          <a:ln w="9360">
            <a:noFill/>
          </a:ln>
        </p:spPr>
      </p:pic>
      <p:pic>
        <p:nvPicPr>
          <p:cNvPr id="277" name="Picture 7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9640" y="3645000"/>
            <a:ext cx="4247640" cy="2808000"/>
          </a:xfrm>
          <a:prstGeom prst="rect">
            <a:avLst/>
          </a:prstGeom>
          <a:ln w="9360">
            <a:noFill/>
          </a:ln>
        </p:spPr>
      </p:pic>
      <p:pic>
        <p:nvPicPr>
          <p:cNvPr id="278" name="Рисунок 1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859280" y="1557360"/>
            <a:ext cx="4033440" cy="4824000"/>
          </a:xfrm>
          <a:prstGeom prst="rect">
            <a:avLst/>
          </a:prstGeom>
          <a:ln w="9360">
            <a:noFill/>
          </a:ln>
        </p:spPr>
      </p:pic>
      <p:pic>
        <p:nvPicPr>
          <p:cNvPr id="279" name="Picture 9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179280" y="333360"/>
            <a:ext cx="869760" cy="84420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457200" y="338040"/>
            <a:ext cx="8229240" cy="12520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81" name="CustomShape 2"/>
          <p:cNvSpPr/>
          <p:nvPr/>
        </p:nvSpPr>
        <p:spPr>
          <a:xfrm>
            <a:off x="457200" y="404640"/>
            <a:ext cx="8229240" cy="863280"/>
          </a:xfrm>
          <a:prstGeom prst="rect">
            <a:avLst/>
          </a:prstGeom>
          <a:solidFill>
            <a:srgbClr val="31b6fd"/>
          </a:solidFill>
          <a:ln w="9360"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000000"/>
                </a:solidFill>
                <a:latin typeface="Verdana"/>
              </a:rPr>
              <a:t>Городские ТОС</a:t>
            </a:r>
            <a:endParaRPr/>
          </a:p>
        </p:txBody>
      </p:sp>
      <p:pic>
        <p:nvPicPr>
          <p:cNvPr id="282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50920" y="333360"/>
            <a:ext cx="869760" cy="844200"/>
          </a:xfrm>
          <a:prstGeom prst="rect">
            <a:avLst/>
          </a:prstGeom>
          <a:ln w="9360">
            <a:noFill/>
          </a:ln>
        </p:spPr>
      </p:pic>
      <p:pic>
        <p:nvPicPr>
          <p:cNvPr id="283" name="Picture 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0920" y="1484280"/>
            <a:ext cx="4681080" cy="5113080"/>
          </a:xfrm>
          <a:prstGeom prst="rect">
            <a:avLst/>
          </a:prstGeom>
          <a:ln w="9360">
            <a:noFill/>
          </a:ln>
        </p:spPr>
      </p:pic>
      <p:pic>
        <p:nvPicPr>
          <p:cNvPr id="284" name="Picture 8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5076720" y="1413000"/>
            <a:ext cx="3601800" cy="1944360"/>
          </a:xfrm>
          <a:prstGeom prst="rect">
            <a:avLst/>
          </a:prstGeom>
          <a:ln w="9360">
            <a:noFill/>
          </a:ln>
        </p:spPr>
      </p:pic>
      <p:pic>
        <p:nvPicPr>
          <p:cNvPr id="285" name="Picture 4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5076720" y="3429000"/>
            <a:ext cx="3598560" cy="323964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icture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143160" y="1785960"/>
            <a:ext cx="4047840" cy="2695320"/>
          </a:xfrm>
          <a:prstGeom prst="rect">
            <a:avLst/>
          </a:prstGeom>
          <a:ln w="9360">
            <a:noFill/>
          </a:ln>
        </p:spPr>
      </p:pic>
      <p:pic>
        <p:nvPicPr>
          <p:cNvPr id="287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84360" y="907920"/>
            <a:ext cx="2808000" cy="2106360"/>
          </a:xfrm>
          <a:prstGeom prst="rect">
            <a:avLst/>
          </a:prstGeom>
          <a:ln w="9360">
            <a:noFill/>
          </a:ln>
        </p:spPr>
      </p:pic>
      <p:pic>
        <p:nvPicPr>
          <p:cNvPr id="288" name="Picture 3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786200" y="4429080"/>
            <a:ext cx="3341160" cy="2228400"/>
          </a:xfrm>
          <a:prstGeom prst="rect">
            <a:avLst/>
          </a:prstGeom>
          <a:ln w="9360">
            <a:noFill/>
          </a:ln>
        </p:spPr>
      </p:pic>
      <p:sp>
        <p:nvSpPr>
          <p:cNvPr id="289" name="TextShape 1"/>
          <p:cNvSpPr txBox="1"/>
          <p:nvPr/>
        </p:nvSpPr>
        <p:spPr>
          <a:xfrm>
            <a:off x="457200" y="274680"/>
            <a:ext cx="8229240" cy="457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90" name="TextShape 2"/>
          <p:cNvSpPr txBox="1"/>
          <p:nvPr/>
        </p:nvSpPr>
        <p:spPr>
          <a:xfrm>
            <a:off x="3990960" y="6249960"/>
            <a:ext cx="11617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EBC8E0E-66B7-4E5E-BC38-5503F066D8D7}" type="slidenum">
              <a:rPr lang="ru-RU" sz="1000">
                <a:solidFill>
                  <a:srgbClr val="000000"/>
                </a:solidFill>
                <a:latin typeface="Arial"/>
              </a:rPr>
              <a:t>&lt;номер&gt;</a:t>
            </a:fld>
            <a:endParaRPr/>
          </a:p>
        </p:txBody>
      </p:sp>
      <p:pic>
        <p:nvPicPr>
          <p:cNvPr id="291" name="Picture 4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5572080" y="642960"/>
            <a:ext cx="3233520" cy="2157120"/>
          </a:xfrm>
          <a:prstGeom prst="rect">
            <a:avLst/>
          </a:prstGeom>
          <a:ln w="9360">
            <a:noFill/>
          </a:ln>
        </p:spPr>
      </p:pic>
      <p:pic>
        <p:nvPicPr>
          <p:cNvPr id="292" name="Picture 7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500040" y="4786200"/>
            <a:ext cx="2071440" cy="1698120"/>
          </a:xfrm>
          <a:prstGeom prst="rect">
            <a:avLst/>
          </a:prstGeom>
          <a:ln w="9360">
            <a:noFill/>
          </a:ln>
        </p:spPr>
      </p:pic>
      <p:pic>
        <p:nvPicPr>
          <p:cNvPr id="293" name="Picture 8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2714760" y="5000760"/>
            <a:ext cx="1856880" cy="1250640"/>
          </a:xfrm>
          <a:prstGeom prst="rect">
            <a:avLst/>
          </a:prstGeom>
          <a:ln w="9360">
            <a:noFill/>
          </a:ln>
        </p:spPr>
      </p:pic>
      <p:sp>
        <p:nvSpPr>
          <p:cNvPr id="294" name="CustomShape 3"/>
          <p:cNvSpPr/>
          <p:nvPr/>
        </p:nvSpPr>
        <p:spPr>
          <a:xfrm>
            <a:off x="1035720" y="66960"/>
            <a:ext cx="8049240" cy="779400"/>
          </a:xfrm>
          <a:prstGeom prst="rect">
            <a:avLst/>
          </a:prstGeom>
          <a:gradFill>
            <a:gsLst>
              <a:gs pos="0">
                <a:srgbClr val="8bd3ff"/>
              </a:gs>
              <a:gs pos="100000">
                <a:srgbClr val="13a3ee"/>
              </a:gs>
            </a:gsLst>
            <a:lin ang="5400000"/>
          </a:gradFill>
          <a:ln w="9360">
            <a:solidFill>
              <a:srgbClr val="31b6fd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000000"/>
                </a:solidFill>
                <a:latin typeface="Arial"/>
              </a:rPr>
              <a:t>От волонтерства к социальному предпринимательству</a:t>
            </a:r>
            <a:endParaRPr/>
          </a:p>
        </p:txBody>
      </p:sp>
      <p:pic>
        <p:nvPicPr>
          <p:cNvPr id="295" name="Picture 6" descr=""/>
          <p:cNvPicPr/>
          <p:nvPr/>
        </p:nvPicPr>
        <p:blipFill>
          <a:blip r:embed="rId7"/>
          <a:stretch>
            <a:fillRect/>
          </a:stretch>
        </p:blipFill>
        <p:spPr>
          <a:xfrm>
            <a:off x="0" y="2500200"/>
            <a:ext cx="2999880" cy="2242800"/>
          </a:xfrm>
          <a:prstGeom prst="rect">
            <a:avLst/>
          </a:prstGeom>
          <a:ln w="9360">
            <a:noFill/>
          </a:ln>
        </p:spPr>
      </p:pic>
      <p:sp>
        <p:nvSpPr>
          <p:cNvPr id="296" name="CustomShape 4"/>
          <p:cNvSpPr/>
          <p:nvPr/>
        </p:nvSpPr>
        <p:spPr>
          <a:xfrm>
            <a:off x="2428920" y="5786280"/>
            <a:ext cx="183960" cy="369360"/>
          </a:xfrm>
          <a:prstGeom prst="rect">
            <a:avLst/>
          </a:prstGeom>
          <a:noFill/>
          <a:ln w="9360">
            <a:noFill/>
          </a:ln>
        </p:spPr>
      </p:sp>
      <p:pic>
        <p:nvPicPr>
          <p:cNvPr id="297" name="TextBox 15" descr=""/>
          <p:cNvPicPr/>
          <p:nvPr/>
        </p:nvPicPr>
        <p:blipFill>
          <a:blip r:embed="rId8"/>
          <a:stretch>
            <a:fillRect/>
          </a:stretch>
        </p:blipFill>
        <p:spPr>
          <a:xfrm>
            <a:off x="4071960" y="3357720"/>
            <a:ext cx="4852800" cy="2376000"/>
          </a:xfrm>
          <a:prstGeom prst="rect">
            <a:avLst/>
          </a:prstGeom>
          <a:ln w="9360">
            <a:noFill/>
          </a:ln>
        </p:spPr>
      </p:pic>
      <p:sp>
        <p:nvSpPr>
          <p:cNvPr id="298" name="CustomShape 5"/>
          <p:cNvSpPr/>
          <p:nvPr/>
        </p:nvSpPr>
        <p:spPr>
          <a:xfrm>
            <a:off x="4143240" y="3437640"/>
            <a:ext cx="4714560" cy="2140560"/>
          </a:xfrm>
          <a:prstGeom prst="rect">
            <a:avLst/>
          </a:prstGeom>
          <a:solidFill>
            <a:srgbClr val="0080ff"/>
          </a:solidFill>
          <a:ln w="9360">
            <a:solidFill>
              <a:srgbClr val="073e87"/>
            </a:solidFill>
            <a:miter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Arial Black"/>
              </a:rPr>
              <a:t>Международный проект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Arial Black"/>
              </a:rPr>
              <a:t>«Современное предпринимательство и развитие территорий в сельских районах Северных стран и Северо-запада России»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Arial Black"/>
              </a:rPr>
              <a:t> </a:t>
            </a:r>
            <a:r>
              <a:rPr b="1" lang="ru-RU">
                <a:solidFill>
                  <a:srgbClr val="000000"/>
                </a:solidFill>
                <a:latin typeface="Arial Black"/>
              </a:rPr>
              <a:t>на 2014-2015 годы</a:t>
            </a:r>
            <a:endParaRPr/>
          </a:p>
        </p:txBody>
      </p:sp>
      <p:pic>
        <p:nvPicPr>
          <p:cNvPr id="299" name="Picture 9" descr=""/>
          <p:cNvPicPr/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869760" cy="84420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468360" y="981000"/>
            <a:ext cx="8229240" cy="426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0d0d0d"/>
                </a:solidFill>
                <a:latin typeface="Arial"/>
              </a:rPr>
              <a:t>От волонтерства к социальному предпринимательству</a:t>
            </a:r>
            <a:endParaRPr/>
          </a:p>
        </p:txBody>
      </p:sp>
      <p:sp>
        <p:nvSpPr>
          <p:cNvPr id="301" name="CustomShape 2"/>
          <p:cNvSpPr/>
          <p:nvPr/>
        </p:nvSpPr>
        <p:spPr>
          <a:xfrm>
            <a:off x="2916360" y="1557360"/>
            <a:ext cx="4571640" cy="364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>
                <a:solidFill>
                  <a:srgbClr val="0d0d0d"/>
                </a:solidFill>
                <a:latin typeface="Verdana"/>
              </a:rPr>
              <a:t>Международный проект</a:t>
            </a:r>
            <a:endParaRPr/>
          </a:p>
        </p:txBody>
      </p:sp>
      <p:sp>
        <p:nvSpPr>
          <p:cNvPr id="302" name="CustomShape 3"/>
          <p:cNvSpPr/>
          <p:nvPr/>
        </p:nvSpPr>
        <p:spPr>
          <a:xfrm>
            <a:off x="1378800" y="2193840"/>
            <a:ext cx="6543720" cy="10652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006ba4"/>
                </a:solidFill>
                <a:latin typeface="Verdana"/>
              </a:rPr>
              <a:t>«Искры надежд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006ba4"/>
                </a:solidFill>
                <a:latin typeface="Verdana"/>
              </a:rPr>
              <a:t>для российских деревень»</a:t>
            </a:r>
            <a:endParaRPr/>
          </a:p>
        </p:txBody>
      </p:sp>
      <p:pic>
        <p:nvPicPr>
          <p:cNvPr id="303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46240" y="63360"/>
            <a:ext cx="744120" cy="647280"/>
          </a:xfrm>
          <a:prstGeom prst="rect">
            <a:avLst/>
          </a:prstGeom>
          <a:ln w="9360">
            <a:noFill/>
          </a:ln>
        </p:spPr>
      </p:pic>
      <p:sp>
        <p:nvSpPr>
          <p:cNvPr id="304" name="CustomShape 4"/>
          <p:cNvSpPr/>
          <p:nvPr/>
        </p:nvSpPr>
        <p:spPr>
          <a:xfrm>
            <a:off x="1116000" y="115920"/>
            <a:ext cx="7848360" cy="516600"/>
          </a:xfrm>
          <a:prstGeom prst="rect">
            <a:avLst/>
          </a:prstGeom>
          <a:solidFill>
            <a:srgbClr val="c6e7fc"/>
          </a:solidFill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Министерство по местному самоуправлению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и внутренней политике Архангельской области</a:t>
            </a:r>
            <a:endParaRPr/>
          </a:p>
        </p:txBody>
      </p:sp>
      <p:pic>
        <p:nvPicPr>
          <p:cNvPr id="305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95280" y="3860640"/>
            <a:ext cx="3960360" cy="24476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306" name="Picture 78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716360" y="3860640"/>
            <a:ext cx="4103280" cy="243792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395280" y="1197000"/>
            <a:ext cx="6913080" cy="6742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ru-RU" sz="3200">
                <a:solidFill>
                  <a:srgbClr val="0d0d0d"/>
                </a:solidFill>
                <a:latin typeface="Verdana"/>
              </a:rPr>
              <a:t>Вызовы в развитии ТОС:</a:t>
            </a:r>
            <a:endParaRPr/>
          </a:p>
        </p:txBody>
      </p:sp>
      <p:sp>
        <p:nvSpPr>
          <p:cNvPr id="308" name="CustomShape 2"/>
          <p:cNvSpPr/>
          <p:nvPr/>
        </p:nvSpPr>
        <p:spPr>
          <a:xfrm>
            <a:off x="8647200" y="6408720"/>
            <a:ext cx="366480" cy="36468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309" name="CustomShape 3"/>
          <p:cNvSpPr/>
          <p:nvPr/>
        </p:nvSpPr>
        <p:spPr>
          <a:xfrm>
            <a:off x="2428920" y="5786280"/>
            <a:ext cx="183960" cy="36936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310" name="CustomShape 4"/>
          <p:cNvSpPr/>
          <p:nvPr/>
        </p:nvSpPr>
        <p:spPr>
          <a:xfrm>
            <a:off x="925560" y="50760"/>
            <a:ext cx="8038800" cy="304560"/>
          </a:xfrm>
          <a:prstGeom prst="rect">
            <a:avLst/>
          </a:prstGeom>
          <a:noFill/>
          <a:ln w="9360">
            <a:noFill/>
          </a:ln>
        </p:spPr>
      </p:sp>
      <p:pic>
        <p:nvPicPr>
          <p:cNvPr id="311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46240" y="63360"/>
            <a:ext cx="744120" cy="647280"/>
          </a:xfrm>
          <a:prstGeom prst="rect">
            <a:avLst/>
          </a:prstGeom>
          <a:ln w="9360">
            <a:noFill/>
          </a:ln>
        </p:spPr>
      </p:pic>
      <p:sp>
        <p:nvSpPr>
          <p:cNvPr id="312" name="Line 5"/>
          <p:cNvSpPr/>
          <p:nvPr/>
        </p:nvSpPr>
        <p:spPr>
          <a:xfrm>
            <a:off x="1116000" y="574560"/>
            <a:ext cx="7848360" cy="0"/>
          </a:xfrm>
          <a:prstGeom prst="line">
            <a:avLst/>
          </a:prstGeom>
          <a:ln w="19080">
            <a:solidFill>
              <a:srgbClr val="003366"/>
            </a:solidFill>
            <a:round/>
          </a:ln>
        </p:spPr>
      </p:sp>
      <p:sp>
        <p:nvSpPr>
          <p:cNvPr id="313" name="CustomShape 6"/>
          <p:cNvSpPr/>
          <p:nvPr/>
        </p:nvSpPr>
        <p:spPr>
          <a:xfrm>
            <a:off x="395280" y="2349360"/>
            <a:ext cx="8446680" cy="42667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b="1" lang="ru-RU" sz="2400">
                <a:solidFill>
                  <a:srgbClr val="0d0d0d"/>
                </a:solidFill>
                <a:latin typeface="Verdana"/>
              </a:rPr>
              <a:t>Неравномерное развитие ТОС в городских округах и муниципальных районах; </a:t>
            </a:r>
            <a:endParaRPr/>
          </a:p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b="1" lang="ru-RU" sz="2400">
                <a:solidFill>
                  <a:srgbClr val="0d0d0d"/>
                </a:solidFill>
                <a:latin typeface="Verdana"/>
              </a:rPr>
              <a:t>низкая ресурсная обеспеченность органов ТОС;</a:t>
            </a:r>
            <a:endParaRPr/>
          </a:p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b="1" lang="ru-RU" sz="2400">
                <a:solidFill>
                  <a:srgbClr val="0d0d0d"/>
                </a:solidFill>
                <a:latin typeface="Verdana"/>
              </a:rPr>
              <a:t>дефицит знаний и информированности участников движения ТОС;</a:t>
            </a:r>
            <a:endParaRPr/>
          </a:p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b="1" lang="ru-RU" sz="2400">
                <a:solidFill>
                  <a:srgbClr val="0d0d0d"/>
                </a:solidFill>
                <a:latin typeface="Verdana"/>
              </a:rPr>
              <a:t>отсутствие федеральной государственной поддержки.</a:t>
            </a:r>
            <a:endParaRPr/>
          </a:p>
        </p:txBody>
      </p:sp>
      <p:sp>
        <p:nvSpPr>
          <p:cNvPr id="314" name="CustomShape 7"/>
          <p:cNvSpPr/>
          <p:nvPr/>
        </p:nvSpPr>
        <p:spPr>
          <a:xfrm>
            <a:off x="1116000" y="115920"/>
            <a:ext cx="7848360" cy="516600"/>
          </a:xfrm>
          <a:prstGeom prst="rect">
            <a:avLst/>
          </a:prstGeom>
          <a:solidFill>
            <a:srgbClr val="c6e7fc"/>
          </a:solidFill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Министерство по местному самоуправлению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и внутренней политике Архангельской области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3276720" y="3645000"/>
            <a:ext cx="2447640" cy="2376000"/>
          </a:xfrm>
          <a:prstGeom prst="ellipse">
            <a:avLst/>
          </a:prstGeom>
          <a:solidFill>
            <a:srgbClr val="5bd078"/>
          </a:solidFill>
          <a:ln w="25560">
            <a:solidFill>
              <a:srgbClr val="ffffff"/>
            </a:solidFill>
            <a:round/>
          </a:ln>
        </p:spPr>
      </p:sp>
      <p:sp>
        <p:nvSpPr>
          <p:cNvPr id="316" name="CustomShape 2"/>
          <p:cNvSpPr/>
          <p:nvPr/>
        </p:nvSpPr>
        <p:spPr>
          <a:xfrm>
            <a:off x="3635280" y="3992400"/>
            <a:ext cx="1730160" cy="1680840"/>
          </a:xfrm>
          <a:prstGeom prst="rect">
            <a:avLst/>
          </a:prstGeom>
          <a:noFill/>
          <a:ln>
            <a:noFill/>
          </a:ln>
        </p:spPr>
        <p:txBody>
          <a:bodyPr lIns="9000" rIns="9000" tIns="9000" bIns="9000" anchor="ctr"/>
          <a:p>
            <a:pPr algn="ctr">
              <a:lnSpc>
                <a:spcPct val="90000"/>
              </a:lnSpc>
            </a:pPr>
            <a:r>
              <a:rPr lang="ru-RU" sz="700">
                <a:solidFill>
                  <a:srgbClr val="ffffff"/>
                </a:solidFill>
                <a:latin typeface="Candara"/>
              </a:rPr>
              <a:t>Люди</a:t>
            </a:r>
            <a:endParaRPr/>
          </a:p>
        </p:txBody>
      </p:sp>
      <p:sp>
        <p:nvSpPr>
          <p:cNvPr id="317" name="CustomShape 3"/>
          <p:cNvSpPr/>
          <p:nvPr/>
        </p:nvSpPr>
        <p:spPr>
          <a:xfrm>
            <a:off x="1043640" y="2421000"/>
            <a:ext cx="7056360" cy="194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ru-RU" sz="4400">
                <a:solidFill>
                  <a:srgbClr val="006ba4"/>
                </a:solidFill>
                <a:latin typeface="Arial"/>
                <a:ea typeface="Cambria Math"/>
              </a:rPr>
              <a:t>Cпасибо за внимание!</a:t>
            </a:r>
            <a:endParaRPr/>
          </a:p>
        </p:txBody>
      </p:sp>
      <p:pic>
        <p:nvPicPr>
          <p:cNvPr id="318" name="Рисунок 1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564000" y="3933000"/>
            <a:ext cx="1944000" cy="1800000"/>
          </a:xfrm>
          <a:prstGeom prst="rect">
            <a:avLst/>
          </a:prstGeom>
          <a:ln>
            <a:noFill/>
          </a:ln>
        </p:spPr>
      </p:pic>
      <p:sp>
        <p:nvSpPr>
          <p:cNvPr id="319" name="CustomShape 4"/>
          <p:cNvSpPr/>
          <p:nvPr/>
        </p:nvSpPr>
        <p:spPr>
          <a:xfrm>
            <a:off x="1258920" y="404640"/>
            <a:ext cx="7633800" cy="9140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d0d0d"/>
                </a:solidFill>
                <a:latin typeface="Arial"/>
                <a:ea typeface="Cambria Math"/>
              </a:rPr>
              <a:t>   </a:t>
            </a:r>
            <a:r>
              <a:rPr lang="ru-RU" sz="1400">
                <a:solidFill>
                  <a:srgbClr val="0d0d0d"/>
                </a:solidFill>
                <a:latin typeface="Arial"/>
                <a:ea typeface="Cambria Math"/>
              </a:rPr>
              <a:t>Правительство Архангельской области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d0d0d"/>
                </a:solidFill>
                <a:latin typeface="Arial"/>
                <a:ea typeface="Cambria Math"/>
              </a:rPr>
              <a:t>   </a:t>
            </a:r>
            <a:r>
              <a:rPr b="1" lang="ru-RU" sz="1200">
                <a:solidFill>
                  <a:srgbClr val="0d0d0d"/>
                </a:solidFill>
                <a:latin typeface="Arial"/>
                <a:ea typeface="Cambria Math"/>
              </a:rPr>
              <a:t>Министерство по местному самоуправлению  и внутренней политике Архангельской области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d0d0d"/>
                </a:solidFill>
                <a:latin typeface="Arial"/>
                <a:ea typeface="Cambria Math"/>
              </a:rPr>
              <a:t> </a:t>
            </a:r>
            <a:endParaRPr/>
          </a:p>
        </p:txBody>
      </p:sp>
      <p:pic>
        <p:nvPicPr>
          <p:cNvPr id="320" name="Рисунок 15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95280" y="189000"/>
            <a:ext cx="831600" cy="786960"/>
          </a:xfrm>
          <a:prstGeom prst="rect">
            <a:avLst/>
          </a:prstGeom>
          <a:ln w="9360">
            <a:noFill/>
          </a:ln>
        </p:spPr>
      </p:pic>
      <p:sp>
        <p:nvSpPr>
          <p:cNvPr id="321" name="Line 5"/>
          <p:cNvSpPr/>
          <p:nvPr/>
        </p:nvSpPr>
        <p:spPr>
          <a:xfrm>
            <a:off x="539640" y="1052280"/>
            <a:ext cx="81360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457200" y="338040"/>
            <a:ext cx="8229240" cy="1252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ru-RU" sz="4400">
                <a:solidFill>
                  <a:srgbClr val="0d0d0d"/>
                </a:solidFill>
                <a:latin typeface="Candara"/>
              </a:rPr>
              <a:t>Концепция развития  ТОС</a:t>
            </a:r>
            <a:endParaRPr/>
          </a:p>
        </p:txBody>
      </p:sp>
      <p:sp>
        <p:nvSpPr>
          <p:cNvPr id="205" name="CustomShape 2"/>
          <p:cNvSpPr/>
          <p:nvPr/>
        </p:nvSpPr>
        <p:spPr>
          <a:xfrm>
            <a:off x="251640" y="1052640"/>
            <a:ext cx="8640720" cy="5472360"/>
          </a:xfrm>
          <a:prstGeom prst="swooshArrow">
            <a:avLst>
              <a:gd name="adj1" fmla="val 25000"/>
              <a:gd name="adj2" fmla="val 16667"/>
            </a:avLst>
          </a:prstGeom>
          <a:noFill/>
          <a:ln>
            <a:noFill/>
          </a:ln>
        </p:spPr>
      </p:sp>
      <p:sp>
        <p:nvSpPr>
          <p:cNvPr id="206" name="CustomShape 3"/>
          <p:cNvSpPr/>
          <p:nvPr/>
        </p:nvSpPr>
        <p:spPr>
          <a:xfrm>
            <a:off x="7308720" y="2205000"/>
            <a:ext cx="576000" cy="541080"/>
          </a:xfrm>
          <a:prstGeom prst="ellipse">
            <a:avLst/>
          </a:prstGeom>
          <a:solidFill>
            <a:srgbClr val="5bd078"/>
          </a:solidFill>
          <a:ln w="25560">
            <a:solidFill>
              <a:srgbClr val="ffffff"/>
            </a:solidFill>
            <a:round/>
          </a:ln>
        </p:spPr>
      </p:sp>
      <p:sp>
        <p:nvSpPr>
          <p:cNvPr id="207" name="CustomShape 4"/>
          <p:cNvSpPr/>
          <p:nvPr/>
        </p:nvSpPr>
        <p:spPr>
          <a:xfrm>
            <a:off x="6804000" y="2852640"/>
            <a:ext cx="1871280" cy="9266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100">
                <a:solidFill>
                  <a:srgbClr val="000000"/>
                </a:solidFill>
                <a:latin typeface="Verdana"/>
              </a:rPr>
              <a:t>повышение вклада ТОС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100">
                <a:solidFill>
                  <a:srgbClr val="000000"/>
                </a:solidFill>
                <a:latin typeface="Verdana"/>
              </a:rPr>
              <a:t>в социально-экономическое развитие региона </a:t>
            </a:r>
            <a:endParaRPr/>
          </a:p>
        </p:txBody>
      </p:sp>
      <p:sp>
        <p:nvSpPr>
          <p:cNvPr id="208" name="CustomShape 5"/>
          <p:cNvSpPr/>
          <p:nvPr/>
        </p:nvSpPr>
        <p:spPr>
          <a:xfrm>
            <a:off x="5032440" y="5517360"/>
            <a:ext cx="4032000" cy="1094760"/>
          </a:xfrm>
          <a:prstGeom prst="rect">
            <a:avLst/>
          </a:prstGeom>
          <a:solidFill>
            <a:srgbClr val="fada7a"/>
          </a:solidFill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ru-RU" sz="1100">
                <a:solidFill>
                  <a:srgbClr val="0d0d0d"/>
                </a:solidFill>
                <a:latin typeface="Verdana"/>
              </a:rPr>
              <a:t>создание благоприятных условий и стимулов 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ru-RU" sz="1100">
                <a:solidFill>
                  <a:srgbClr val="0d0d0d"/>
                </a:solidFill>
                <a:latin typeface="Verdana"/>
              </a:rPr>
              <a:t>для реализации права участия населения 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ru-RU" sz="1100">
                <a:solidFill>
                  <a:srgbClr val="0d0d0d"/>
                </a:solidFill>
                <a:latin typeface="Verdana"/>
              </a:rPr>
              <a:t>в осуществлении местного самоуправления, роста вклада населения в социально-экономическом развитии и развитии 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ru-RU" sz="1100">
                <a:solidFill>
                  <a:srgbClr val="0d0d0d"/>
                </a:solidFill>
                <a:latin typeface="Verdana"/>
              </a:rPr>
              <a:t>институтов гражданского общества</a:t>
            </a:r>
            <a:endParaRPr/>
          </a:p>
        </p:txBody>
      </p:sp>
      <p:sp>
        <p:nvSpPr>
          <p:cNvPr id="209" name="CustomShape 6"/>
          <p:cNvSpPr/>
          <p:nvPr/>
        </p:nvSpPr>
        <p:spPr>
          <a:xfrm rot="20614800">
            <a:off x="4527000" y="2017800"/>
            <a:ext cx="4323960" cy="30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i="1" lang="ru-RU" sz="1400">
                <a:solidFill>
                  <a:srgbClr val="0d0d0d"/>
                </a:solidFill>
                <a:latin typeface="Verdana"/>
              </a:rPr>
              <a:t>населения Архангельской области</a:t>
            </a:r>
            <a:endParaRPr/>
          </a:p>
        </p:txBody>
      </p:sp>
      <p:sp>
        <p:nvSpPr>
          <p:cNvPr id="210" name="CustomShape 7"/>
          <p:cNvSpPr/>
          <p:nvPr/>
        </p:nvSpPr>
        <p:spPr>
          <a:xfrm rot="10800000">
            <a:off x="6085440" y="4149720"/>
            <a:ext cx="1461600" cy="129492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52bc6c"/>
          </a:solidFill>
          <a:ln w="25560">
            <a:solidFill>
              <a:srgbClr val="ffffff"/>
            </a:solidFill>
            <a:round/>
          </a:ln>
        </p:spPr>
      </p:sp>
      <p:sp>
        <p:nvSpPr>
          <p:cNvPr id="211" name="CustomShape 8"/>
          <p:cNvSpPr/>
          <p:nvPr/>
        </p:nvSpPr>
        <p:spPr>
          <a:xfrm rot="20304600">
            <a:off x="3586680" y="2728800"/>
            <a:ext cx="1841040" cy="30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ru-RU" sz="1400">
                <a:solidFill>
                  <a:srgbClr val="0d0d0d"/>
                </a:solidFill>
                <a:latin typeface="Verdana"/>
              </a:rPr>
              <a:t>качества жизни </a:t>
            </a:r>
            <a:endParaRPr/>
          </a:p>
        </p:txBody>
      </p:sp>
      <p:sp>
        <p:nvSpPr>
          <p:cNvPr id="212" name="CustomShape 9"/>
          <p:cNvSpPr/>
          <p:nvPr/>
        </p:nvSpPr>
        <p:spPr>
          <a:xfrm rot="19842600">
            <a:off x="1763640" y="3505680"/>
            <a:ext cx="2267280" cy="30312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i="1" lang="ru-RU" sz="1400">
                <a:solidFill>
                  <a:srgbClr val="0d0d0d"/>
                </a:solidFill>
                <a:latin typeface="Verdana"/>
              </a:rPr>
              <a:t>повышение уровня и  </a:t>
            </a:r>
            <a:endParaRPr/>
          </a:p>
        </p:txBody>
      </p:sp>
      <p:sp>
        <p:nvSpPr>
          <p:cNvPr id="213" name="CustomShape 10"/>
          <p:cNvSpPr/>
          <p:nvPr/>
        </p:nvSpPr>
        <p:spPr>
          <a:xfrm>
            <a:off x="324000" y="1413000"/>
            <a:ext cx="2447640" cy="2376000"/>
          </a:xfrm>
          <a:prstGeom prst="ellipse">
            <a:avLst/>
          </a:prstGeom>
          <a:solidFill>
            <a:srgbClr val="5bd078"/>
          </a:solidFill>
          <a:ln w="25560">
            <a:solidFill>
              <a:srgbClr val="ffffff"/>
            </a:solidFill>
            <a:round/>
          </a:ln>
        </p:spPr>
      </p:sp>
      <p:sp>
        <p:nvSpPr>
          <p:cNvPr id="214" name="CustomShape 11"/>
          <p:cNvSpPr/>
          <p:nvPr/>
        </p:nvSpPr>
        <p:spPr>
          <a:xfrm>
            <a:off x="682560" y="1760400"/>
            <a:ext cx="1730160" cy="1680840"/>
          </a:xfrm>
          <a:prstGeom prst="rect">
            <a:avLst/>
          </a:prstGeom>
          <a:noFill/>
          <a:ln>
            <a:noFill/>
          </a:ln>
        </p:spPr>
        <p:txBody>
          <a:bodyPr lIns="9000" rIns="9000" tIns="9000" bIns="9000" anchor="ctr"/>
          <a:p>
            <a:pPr algn="ctr">
              <a:lnSpc>
                <a:spcPct val="90000"/>
              </a:lnSpc>
            </a:pPr>
            <a:r>
              <a:rPr lang="ru-RU" sz="700">
                <a:solidFill>
                  <a:srgbClr val="ffffff"/>
                </a:solidFill>
                <a:latin typeface="Candara"/>
              </a:rPr>
              <a:t>Люди</a:t>
            </a:r>
            <a:endParaRPr/>
          </a:p>
        </p:txBody>
      </p:sp>
      <p:pic>
        <p:nvPicPr>
          <p:cNvPr id="215" name="Рисунок 1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11640" y="1760760"/>
            <a:ext cx="1872000" cy="1679760"/>
          </a:xfrm>
          <a:prstGeom prst="rect">
            <a:avLst/>
          </a:prstGeom>
          <a:ln>
            <a:noFill/>
          </a:ln>
        </p:spPr>
      </p:pic>
      <p:sp>
        <p:nvSpPr>
          <p:cNvPr id="216" name="CustomShape 12"/>
          <p:cNvSpPr/>
          <p:nvPr/>
        </p:nvSpPr>
        <p:spPr>
          <a:xfrm>
            <a:off x="6420960" y="4724280"/>
            <a:ext cx="77688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Verdana"/>
              </a:rPr>
              <a:t>Цель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-181080" y="692280"/>
            <a:ext cx="7921440" cy="6517800"/>
          </a:xfrm>
          <a:prstGeom prst="rect">
            <a:avLst/>
          </a:prstGeom>
          <a:ln w="9360">
            <a:noFill/>
          </a:ln>
        </p:spPr>
      </p:pic>
      <p:sp>
        <p:nvSpPr>
          <p:cNvPr id="218" name="CustomShape 1"/>
          <p:cNvSpPr/>
          <p:nvPr/>
        </p:nvSpPr>
        <p:spPr>
          <a:xfrm>
            <a:off x="4001040" y="1214280"/>
            <a:ext cx="437040" cy="3952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23</a:t>
            </a:r>
            <a:endParaRPr/>
          </a:p>
        </p:txBody>
      </p:sp>
      <p:sp>
        <p:nvSpPr>
          <p:cNvPr id="219" name="CustomShape 2"/>
          <p:cNvSpPr/>
          <p:nvPr/>
        </p:nvSpPr>
        <p:spPr>
          <a:xfrm>
            <a:off x="5929560" y="2143080"/>
            <a:ext cx="437040" cy="3952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38</a:t>
            </a:r>
            <a:endParaRPr/>
          </a:p>
        </p:txBody>
      </p:sp>
      <p:sp>
        <p:nvSpPr>
          <p:cNvPr id="220" name="CustomShape 3"/>
          <p:cNvSpPr/>
          <p:nvPr/>
        </p:nvSpPr>
        <p:spPr>
          <a:xfrm>
            <a:off x="4358160" y="3429000"/>
            <a:ext cx="437040" cy="3952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34</a:t>
            </a:r>
            <a:endParaRPr/>
          </a:p>
        </p:txBody>
      </p:sp>
      <p:sp>
        <p:nvSpPr>
          <p:cNvPr id="221" name="CustomShape 4"/>
          <p:cNvSpPr/>
          <p:nvPr/>
        </p:nvSpPr>
        <p:spPr>
          <a:xfrm>
            <a:off x="4786560" y="4572000"/>
            <a:ext cx="437040" cy="3952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61</a:t>
            </a:r>
            <a:endParaRPr/>
          </a:p>
        </p:txBody>
      </p:sp>
      <p:sp>
        <p:nvSpPr>
          <p:cNvPr id="222" name="CustomShape 5"/>
          <p:cNvSpPr/>
          <p:nvPr/>
        </p:nvSpPr>
        <p:spPr>
          <a:xfrm>
            <a:off x="2429280" y="5286240"/>
            <a:ext cx="437040" cy="3952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43</a:t>
            </a:r>
            <a:endParaRPr/>
          </a:p>
        </p:txBody>
      </p:sp>
      <p:sp>
        <p:nvSpPr>
          <p:cNvPr id="223" name="CustomShape 6"/>
          <p:cNvSpPr/>
          <p:nvPr/>
        </p:nvSpPr>
        <p:spPr>
          <a:xfrm>
            <a:off x="2072520" y="6143760"/>
            <a:ext cx="464400" cy="3952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Arial"/>
              </a:rPr>
              <a:t>33</a:t>
            </a:r>
            <a:endParaRPr/>
          </a:p>
        </p:txBody>
      </p:sp>
      <p:sp>
        <p:nvSpPr>
          <p:cNvPr id="224" name="CustomShape 7"/>
          <p:cNvSpPr/>
          <p:nvPr/>
        </p:nvSpPr>
        <p:spPr>
          <a:xfrm>
            <a:off x="3143160" y="5929200"/>
            <a:ext cx="501120" cy="3952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82 </a:t>
            </a:r>
            <a:endParaRPr/>
          </a:p>
        </p:txBody>
      </p:sp>
      <p:sp>
        <p:nvSpPr>
          <p:cNvPr id="225" name="CustomShape 8"/>
          <p:cNvSpPr/>
          <p:nvPr/>
        </p:nvSpPr>
        <p:spPr>
          <a:xfrm>
            <a:off x="4215240" y="5929200"/>
            <a:ext cx="437040" cy="3952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43</a:t>
            </a:r>
            <a:endParaRPr/>
          </a:p>
        </p:txBody>
      </p:sp>
      <p:sp>
        <p:nvSpPr>
          <p:cNvPr id="226" name="CustomShape 9"/>
          <p:cNvSpPr/>
          <p:nvPr/>
        </p:nvSpPr>
        <p:spPr>
          <a:xfrm>
            <a:off x="5572080" y="5805360"/>
            <a:ext cx="496440" cy="3952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18</a:t>
            </a:r>
            <a:r>
              <a:rPr b="1" lang="ru-RU" sz="1700">
                <a:solidFill>
                  <a:srgbClr val="000000"/>
                </a:solidFill>
                <a:latin typeface="Arial Black"/>
              </a:rPr>
              <a:t> </a:t>
            </a:r>
            <a:endParaRPr/>
          </a:p>
        </p:txBody>
      </p:sp>
      <p:sp>
        <p:nvSpPr>
          <p:cNvPr id="227" name="CustomShape 10"/>
          <p:cNvSpPr/>
          <p:nvPr/>
        </p:nvSpPr>
        <p:spPr>
          <a:xfrm>
            <a:off x="1500480" y="5572080"/>
            <a:ext cx="437040" cy="3952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25</a:t>
            </a:r>
            <a:endParaRPr/>
          </a:p>
        </p:txBody>
      </p:sp>
      <p:sp>
        <p:nvSpPr>
          <p:cNvPr id="228" name="CustomShape 11"/>
          <p:cNvSpPr/>
          <p:nvPr/>
        </p:nvSpPr>
        <p:spPr>
          <a:xfrm>
            <a:off x="2215080" y="4214880"/>
            <a:ext cx="437040" cy="3952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38</a:t>
            </a:r>
            <a:endParaRPr/>
          </a:p>
        </p:txBody>
      </p:sp>
      <p:sp>
        <p:nvSpPr>
          <p:cNvPr id="229" name="CustomShape 12"/>
          <p:cNvSpPr/>
          <p:nvPr/>
        </p:nvSpPr>
        <p:spPr>
          <a:xfrm>
            <a:off x="3715200" y="4071960"/>
            <a:ext cx="437040" cy="3952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56</a:t>
            </a:r>
            <a:endParaRPr/>
          </a:p>
        </p:txBody>
      </p:sp>
      <p:sp>
        <p:nvSpPr>
          <p:cNvPr id="230" name="CustomShape 13"/>
          <p:cNvSpPr/>
          <p:nvPr/>
        </p:nvSpPr>
        <p:spPr>
          <a:xfrm>
            <a:off x="3215160" y="5000760"/>
            <a:ext cx="437040" cy="3952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35</a:t>
            </a:r>
            <a:endParaRPr/>
          </a:p>
        </p:txBody>
      </p:sp>
      <p:sp>
        <p:nvSpPr>
          <p:cNvPr id="231" name="CustomShape 14"/>
          <p:cNvSpPr/>
          <p:nvPr/>
        </p:nvSpPr>
        <p:spPr>
          <a:xfrm>
            <a:off x="755640" y="3357720"/>
            <a:ext cx="576000" cy="3952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52</a:t>
            </a:r>
            <a:endParaRPr/>
          </a:p>
        </p:txBody>
      </p:sp>
      <p:sp>
        <p:nvSpPr>
          <p:cNvPr id="232" name="CustomShape 15"/>
          <p:cNvSpPr/>
          <p:nvPr/>
        </p:nvSpPr>
        <p:spPr>
          <a:xfrm>
            <a:off x="1856880" y="2714760"/>
            <a:ext cx="510120" cy="3952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52</a:t>
            </a:r>
            <a:r>
              <a:rPr b="1" lang="ru-RU" sz="1700">
                <a:solidFill>
                  <a:srgbClr val="000000"/>
                </a:solidFill>
                <a:latin typeface="Arial Black"/>
              </a:rPr>
              <a:t> </a:t>
            </a:r>
            <a:endParaRPr/>
          </a:p>
        </p:txBody>
      </p:sp>
      <p:sp>
        <p:nvSpPr>
          <p:cNvPr id="233" name="CustomShape 16"/>
          <p:cNvSpPr/>
          <p:nvPr/>
        </p:nvSpPr>
        <p:spPr>
          <a:xfrm>
            <a:off x="3143520" y="3357720"/>
            <a:ext cx="437040" cy="3952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46</a:t>
            </a:r>
            <a:endParaRPr/>
          </a:p>
        </p:txBody>
      </p:sp>
      <p:sp>
        <p:nvSpPr>
          <p:cNvPr id="234" name="CustomShape 17"/>
          <p:cNvSpPr/>
          <p:nvPr/>
        </p:nvSpPr>
        <p:spPr>
          <a:xfrm>
            <a:off x="5572440" y="6286680"/>
            <a:ext cx="437040" cy="3952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23</a:t>
            </a:r>
            <a:endParaRPr/>
          </a:p>
        </p:txBody>
      </p:sp>
      <p:sp>
        <p:nvSpPr>
          <p:cNvPr id="235" name="CustomShape 18"/>
          <p:cNvSpPr/>
          <p:nvPr/>
        </p:nvSpPr>
        <p:spPr>
          <a:xfrm>
            <a:off x="6358320" y="5143680"/>
            <a:ext cx="437040" cy="3952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25</a:t>
            </a:r>
            <a:endParaRPr/>
          </a:p>
        </p:txBody>
      </p:sp>
      <p:sp>
        <p:nvSpPr>
          <p:cNvPr id="236" name="CustomShape 19"/>
          <p:cNvSpPr/>
          <p:nvPr/>
        </p:nvSpPr>
        <p:spPr>
          <a:xfrm>
            <a:off x="0" y="0"/>
            <a:ext cx="9143640" cy="5886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</p:sp>
      <p:sp>
        <p:nvSpPr>
          <p:cNvPr id="237" name="CustomShape 20"/>
          <p:cNvSpPr/>
          <p:nvPr/>
        </p:nvSpPr>
        <p:spPr>
          <a:xfrm>
            <a:off x="6877080" y="5661000"/>
            <a:ext cx="2052360" cy="821160"/>
          </a:xfrm>
          <a:prstGeom prst="rect">
            <a:avLst/>
          </a:prstGeom>
          <a:solidFill>
            <a:srgbClr val="c6e7fc"/>
          </a:solidFill>
          <a:ln w="9360"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600">
                <a:solidFill>
                  <a:srgbClr val="000000"/>
                </a:solidFill>
                <a:latin typeface="Arial"/>
              </a:rPr>
              <a:t>на 01.10.2014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000000"/>
                </a:solidFill>
                <a:latin typeface="Arial"/>
              </a:rPr>
              <a:t>800 ТОС</a:t>
            </a:r>
            <a:endParaRPr/>
          </a:p>
        </p:txBody>
      </p:sp>
      <p:sp>
        <p:nvSpPr>
          <p:cNvPr id="238" name="CustomShape 21"/>
          <p:cNvSpPr/>
          <p:nvPr/>
        </p:nvSpPr>
        <p:spPr>
          <a:xfrm>
            <a:off x="2485080" y="2205000"/>
            <a:ext cx="309240" cy="3952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9</a:t>
            </a:r>
            <a:endParaRPr/>
          </a:p>
        </p:txBody>
      </p:sp>
      <p:sp>
        <p:nvSpPr>
          <p:cNvPr id="239" name="CustomShape 22"/>
          <p:cNvSpPr/>
          <p:nvPr/>
        </p:nvSpPr>
        <p:spPr>
          <a:xfrm>
            <a:off x="5076720" y="6000840"/>
            <a:ext cx="574200" cy="3952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16</a:t>
            </a:r>
            <a:endParaRPr/>
          </a:p>
        </p:txBody>
      </p:sp>
      <p:sp>
        <p:nvSpPr>
          <p:cNvPr id="240" name="CustomShape 23"/>
          <p:cNvSpPr/>
          <p:nvPr/>
        </p:nvSpPr>
        <p:spPr>
          <a:xfrm>
            <a:off x="6143400" y="5929200"/>
            <a:ext cx="510120" cy="3952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17</a:t>
            </a:r>
            <a:r>
              <a:rPr b="1" lang="ru-RU" sz="1700">
                <a:solidFill>
                  <a:srgbClr val="000000"/>
                </a:solidFill>
                <a:latin typeface="Arial Black"/>
              </a:rPr>
              <a:t> </a:t>
            </a:r>
            <a:endParaRPr/>
          </a:p>
        </p:txBody>
      </p:sp>
      <p:sp>
        <p:nvSpPr>
          <p:cNvPr id="241" name="CustomShape 24"/>
          <p:cNvSpPr/>
          <p:nvPr/>
        </p:nvSpPr>
        <p:spPr>
          <a:xfrm>
            <a:off x="6372360" y="3286080"/>
            <a:ext cx="2557080" cy="1063800"/>
          </a:xfrm>
          <a:prstGeom prst="rect">
            <a:avLst/>
          </a:prstGeom>
          <a:solidFill>
            <a:srgbClr val="c6e7fc"/>
          </a:solidFill>
          <a:ln w="9360"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ru-RU" sz="1600">
                <a:solidFill>
                  <a:srgbClr val="000000"/>
                </a:solidFill>
                <a:latin typeface="Arial"/>
              </a:rPr>
              <a:t>Мах ТОС:</a:t>
            </a:r>
            <a:endParaRPr/>
          </a:p>
          <a:p>
            <a:pPr algn="r">
              <a:lnSpc>
                <a:spcPct val="100000"/>
              </a:lnSpc>
            </a:pPr>
            <a:r>
              <a:rPr b="1" lang="ru-RU" sz="1600">
                <a:solidFill>
                  <a:srgbClr val="000000"/>
                </a:solidFill>
                <a:latin typeface="Verdana"/>
              </a:rPr>
              <a:t>Вельский</a:t>
            </a:r>
            <a:endParaRPr/>
          </a:p>
          <a:p>
            <a:pPr algn="r">
              <a:lnSpc>
                <a:spcPct val="100000"/>
              </a:lnSpc>
            </a:pPr>
            <a:r>
              <a:rPr b="1" lang="ru-RU" sz="1600">
                <a:solidFill>
                  <a:srgbClr val="000000"/>
                </a:solidFill>
                <a:latin typeface="Verdana"/>
              </a:rPr>
              <a:t>Верхнетоемский</a:t>
            </a:r>
            <a:endParaRPr/>
          </a:p>
          <a:p>
            <a:pPr algn="r">
              <a:lnSpc>
                <a:spcPct val="100000"/>
              </a:lnSpc>
            </a:pPr>
            <a:r>
              <a:rPr b="1" lang="ru-RU" sz="1600">
                <a:solidFill>
                  <a:srgbClr val="000000"/>
                </a:solidFill>
                <a:latin typeface="Verdana"/>
              </a:rPr>
              <a:t>Виноградовский</a:t>
            </a:r>
            <a:endParaRPr/>
          </a:p>
        </p:txBody>
      </p:sp>
      <p:sp>
        <p:nvSpPr>
          <p:cNvPr id="242" name="CustomShape 25"/>
          <p:cNvSpPr/>
          <p:nvPr/>
        </p:nvSpPr>
        <p:spPr>
          <a:xfrm>
            <a:off x="2484360" y="1773360"/>
            <a:ext cx="286920" cy="3952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1</a:t>
            </a:r>
            <a:endParaRPr/>
          </a:p>
        </p:txBody>
      </p:sp>
      <p:sp>
        <p:nvSpPr>
          <p:cNvPr id="243" name="CustomShape 26"/>
          <p:cNvSpPr/>
          <p:nvPr/>
        </p:nvSpPr>
        <p:spPr>
          <a:xfrm>
            <a:off x="2484360" y="2852640"/>
            <a:ext cx="286920" cy="3952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1</a:t>
            </a:r>
            <a:endParaRPr/>
          </a:p>
        </p:txBody>
      </p:sp>
      <p:sp>
        <p:nvSpPr>
          <p:cNvPr id="244" name="CustomShape 27"/>
          <p:cNvSpPr/>
          <p:nvPr/>
        </p:nvSpPr>
        <p:spPr>
          <a:xfrm>
            <a:off x="2340000" y="765000"/>
            <a:ext cx="5400360" cy="395280"/>
          </a:xfrm>
          <a:prstGeom prst="rect">
            <a:avLst/>
          </a:prstGeom>
          <a:solidFill>
            <a:srgbClr val="c6e7fc"/>
          </a:solidFill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>
                <a:solidFill>
                  <a:srgbClr val="0d0d0d"/>
                </a:solidFill>
                <a:latin typeface="Verdana"/>
              </a:rPr>
              <a:t>Карта ТОС Архангельской области</a:t>
            </a:r>
            <a:endParaRPr/>
          </a:p>
        </p:txBody>
      </p:sp>
      <p:pic>
        <p:nvPicPr>
          <p:cNvPr id="245" name="Picture 9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46240" y="63360"/>
            <a:ext cx="744120" cy="647280"/>
          </a:xfrm>
          <a:prstGeom prst="rect">
            <a:avLst/>
          </a:prstGeom>
          <a:ln w="9360">
            <a:noFill/>
          </a:ln>
        </p:spPr>
      </p:pic>
      <p:sp>
        <p:nvSpPr>
          <p:cNvPr id="246" name="CustomShape 28"/>
          <p:cNvSpPr/>
          <p:nvPr/>
        </p:nvSpPr>
        <p:spPr>
          <a:xfrm>
            <a:off x="1116000" y="189000"/>
            <a:ext cx="7848360" cy="516600"/>
          </a:xfrm>
          <a:prstGeom prst="rect">
            <a:avLst/>
          </a:prstGeom>
          <a:solidFill>
            <a:srgbClr val="c6e7fc"/>
          </a:solidFill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Министерство по местному самоуправлению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и внутренней политике Архангельской области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457200" y="338040"/>
            <a:ext cx="8229240" cy="1252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ru-RU" sz="2800">
                <a:solidFill>
                  <a:srgbClr val="0d0d0d"/>
                </a:solidFill>
                <a:latin typeface="Verdana"/>
              </a:rPr>
              <a:t>Динамика </a:t>
            </a:r>
            <a:r>
              <a:rPr b="1" lang="ru-RU" sz="2800">
                <a:solidFill>
                  <a:srgbClr val="0d0d0d"/>
                </a:solidFill>
                <a:latin typeface="Verdana"/>
              </a:rPr>
              <a:t>
</a:t>
            </a:r>
            <a:r>
              <a:rPr b="1" lang="ru-RU" sz="2800">
                <a:solidFill>
                  <a:srgbClr val="0d0d0d"/>
                </a:solidFill>
                <a:latin typeface="Verdana"/>
              </a:rPr>
              <a:t>роста количества ТОС </a:t>
            </a:r>
            <a:r>
              <a:rPr b="1" lang="ru-RU" sz="2800">
                <a:solidFill>
                  <a:srgbClr val="0d0d0d"/>
                </a:solidFill>
                <a:latin typeface="Verdana"/>
              </a:rPr>
              <a:t>
</a:t>
            </a:r>
            <a:r>
              <a:rPr b="1" lang="ru-RU" sz="2800">
                <a:solidFill>
                  <a:srgbClr val="0d0d0d"/>
                </a:solidFill>
                <a:latin typeface="Verdana"/>
              </a:rPr>
              <a:t>в Архангельской области:</a:t>
            </a:r>
            <a:endParaRPr/>
          </a:p>
        </p:txBody>
      </p:sp>
      <p:pic>
        <p:nvPicPr>
          <p:cNvPr id="248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9280" y="476280"/>
            <a:ext cx="1068120" cy="1007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2195640" y="907920"/>
            <a:ext cx="5184360" cy="516960"/>
          </a:xfrm>
          <a:prstGeom prst="rect">
            <a:avLst/>
          </a:prstGeom>
          <a:solidFill>
            <a:srgbClr val="c6e7fc"/>
          </a:solidFill>
          <a:ln w="9360">
            <a:solidFill>
              <a:srgbClr val="ffffff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>
                <a:solidFill>
                  <a:srgbClr val="003366"/>
                </a:solidFill>
                <a:latin typeface="Verdana"/>
              </a:rPr>
              <a:t>Финансовая поддержка</a:t>
            </a:r>
            <a:endParaRPr/>
          </a:p>
        </p:txBody>
      </p:sp>
      <p:sp>
        <p:nvSpPr>
          <p:cNvPr id="250" name="CustomShape 2"/>
          <p:cNvSpPr/>
          <p:nvPr/>
        </p:nvSpPr>
        <p:spPr>
          <a:xfrm>
            <a:off x="1476360" y="1700280"/>
            <a:ext cx="4535280" cy="1584000"/>
          </a:xfrm>
          <a:prstGeom prst="rect">
            <a:avLst/>
          </a:prstGeom>
          <a:solidFill>
            <a:srgbClr val="bbe0e3"/>
          </a:solidFill>
          <a:ln w="25560">
            <a:solidFill>
              <a:srgbClr val="89a4a7"/>
            </a:solidFill>
            <a:miter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>
                <a:solidFill>
                  <a:srgbClr val="002060"/>
                </a:solidFill>
                <a:latin typeface="Cambria Math"/>
              </a:rPr>
              <a:t>Областной бюджет:  77,8 млн. руб., </a:t>
            </a: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002060"/>
                </a:solidFill>
                <a:latin typeface="Cambria Math"/>
              </a:rPr>
              <a:t>местные бюджеты: 45,32 млн. руб., </a:t>
            </a: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002060"/>
                </a:solidFill>
                <a:latin typeface="Cambria Math"/>
              </a:rPr>
              <a:t>Внебюджетные источники:</a:t>
            </a: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002060"/>
                </a:solidFill>
                <a:latin typeface="Cambria Math"/>
              </a:rPr>
              <a:t>	</a:t>
            </a:r>
            <a:r>
              <a:rPr b="1" lang="ru-RU">
                <a:solidFill>
                  <a:srgbClr val="002060"/>
                </a:solidFill>
                <a:latin typeface="Cambria Math"/>
              </a:rPr>
              <a:t>	</a:t>
            </a:r>
            <a:r>
              <a:rPr b="1" lang="ru-RU">
                <a:solidFill>
                  <a:srgbClr val="002060"/>
                </a:solidFill>
                <a:latin typeface="Cambria Math"/>
              </a:rPr>
              <a:t>~134 млн. руб.,</a:t>
            </a: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002060"/>
                </a:solidFill>
                <a:latin typeface="Cambria Math"/>
              </a:rPr>
              <a:t>Всего реализовано проектов – 1486</a:t>
            </a:r>
            <a:endParaRPr/>
          </a:p>
        </p:txBody>
      </p:sp>
      <p:sp>
        <p:nvSpPr>
          <p:cNvPr id="251" name="CustomShape 3"/>
          <p:cNvSpPr/>
          <p:nvPr/>
        </p:nvSpPr>
        <p:spPr>
          <a:xfrm>
            <a:off x="1187280" y="189000"/>
            <a:ext cx="7632360" cy="516600"/>
          </a:xfrm>
          <a:prstGeom prst="rect">
            <a:avLst/>
          </a:prstGeom>
          <a:solidFill>
            <a:srgbClr val="c6e7fc"/>
          </a:solidFill>
          <a:ln w="9360"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Министерство по местному самоуправлению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и внутренней политике Архангельской области</a:t>
            </a:r>
            <a:endParaRPr/>
          </a:p>
        </p:txBody>
      </p:sp>
      <p:pic>
        <p:nvPicPr>
          <p:cNvPr id="252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46240" y="63360"/>
            <a:ext cx="744120" cy="647280"/>
          </a:xfrm>
          <a:prstGeom prst="rect">
            <a:avLst/>
          </a:prstGeom>
          <a:ln w="9360">
            <a:noFill/>
          </a:ln>
        </p:spPr>
      </p:pic>
      <p:sp>
        <p:nvSpPr>
          <p:cNvPr id="253" name="Line 4"/>
          <p:cNvSpPr/>
          <p:nvPr/>
        </p:nvSpPr>
        <p:spPr>
          <a:xfrm>
            <a:off x="1187280" y="765000"/>
            <a:ext cx="7777080" cy="0"/>
          </a:xfrm>
          <a:prstGeom prst="line">
            <a:avLst/>
          </a:prstGeom>
          <a:ln w="19080">
            <a:solidFill>
              <a:srgbClr val="003366"/>
            </a:solidFill>
            <a:round/>
          </a:ln>
        </p:spPr>
      </p:sp>
      <p:sp>
        <p:nvSpPr>
          <p:cNvPr id="254" name="CustomShape 5"/>
          <p:cNvSpPr/>
          <p:nvPr/>
        </p:nvSpPr>
        <p:spPr>
          <a:xfrm>
            <a:off x="0" y="2162160"/>
            <a:ext cx="9143640" cy="360"/>
          </a:xfrm>
          <a:prstGeom prst="rect">
            <a:avLst/>
          </a:prstGeom>
          <a:noFill/>
          <a:ln w="9360">
            <a:noFill/>
          </a:ln>
        </p:spPr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457200" y="338040"/>
            <a:ext cx="8229240" cy="10029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3600">
                <a:solidFill>
                  <a:srgbClr val="002060"/>
                </a:solidFill>
                <a:latin typeface="Verdana"/>
              </a:rPr>
              <a:t>Тематика проектов ТОС:</a:t>
            </a:r>
            <a:endParaRPr/>
          </a:p>
        </p:txBody>
      </p:sp>
      <p:pic>
        <p:nvPicPr>
          <p:cNvPr id="256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9280" y="333360"/>
            <a:ext cx="869760" cy="84420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507960" y="27000"/>
            <a:ext cx="8229240" cy="79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
</a:t>
            </a:r>
            <a:r>
              <a:rPr lang="ru-RU" sz="1400">
                <a:solidFill>
                  <a:srgbClr val="000000"/>
                </a:solidFill>
                <a:latin typeface="Verdana"/>
              </a:rPr>
              <a:t>
</a:t>
            </a:r>
            <a:r>
              <a:rPr lang="ru-RU" sz="1400">
                <a:solidFill>
                  <a:srgbClr val="000000"/>
                </a:solidFill>
                <a:latin typeface="Verdana"/>
              </a:rPr>
              <a:t>
</a:t>
            </a:r>
            <a:r>
              <a:rPr lang="ru-RU" sz="1400">
                <a:solidFill>
                  <a:srgbClr val="000000"/>
                </a:solidFill>
                <a:latin typeface="Verdana"/>
              </a:rPr>
              <a:t>
</a:t>
            </a:r>
            <a:r>
              <a:rPr b="1" lang="ru-RU" sz="2400">
                <a:solidFill>
                  <a:srgbClr val="0d0d0d"/>
                </a:solidFill>
                <a:latin typeface="Verdana"/>
              </a:rPr>
              <a:t>Результаты проектной деятельности</a:t>
            </a:r>
            <a:endParaRPr/>
          </a:p>
        </p:txBody>
      </p:sp>
      <p:graphicFrame>
        <p:nvGraphicFramePr>
          <p:cNvPr id="258" name="Table 2"/>
          <p:cNvGraphicFramePr/>
          <p:nvPr/>
        </p:nvGraphicFramePr>
        <p:xfrm>
          <a:off x="250920" y="1006560"/>
          <a:ext cx="8713440" cy="5851080"/>
        </p:xfrm>
        <a:graphic>
          <a:graphicData uri="http://schemas.openxmlformats.org/drawingml/2006/table">
            <a:tbl>
              <a:tblPr/>
              <a:tblGrid>
                <a:gridCol w="4286160"/>
                <a:gridCol w="1195200"/>
                <a:gridCol w="1117440"/>
                <a:gridCol w="1060200"/>
                <a:gridCol w="1054440"/>
              </a:tblGrid>
              <a:tr h="29340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Результаты проектной деятельности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2011 год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2012 год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2013 год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2014 год</a:t>
                      </a:r>
                      <a:endParaRPr/>
                    </a:p>
                  </a:txBody>
                  <a:tcPr/>
                </a:tc>
              </a:tr>
              <a:tr h="29340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Дороги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52</a:t>
                      </a:r>
                      <a:r>
                        <a:rPr b="1" lang="ru-RU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 </a:t>
                      </a: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600 кв. м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44</a:t>
                      </a:r>
                      <a:r>
                        <a:rPr b="1" lang="ru-RU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 </a:t>
                      </a: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500 кв.м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41</a:t>
                      </a:r>
                      <a:r>
                        <a:rPr b="1" lang="ru-RU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 </a:t>
                      </a: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000 кв.м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78 700 кв. м</a:t>
                      </a:r>
                      <a:endParaRPr/>
                    </a:p>
                  </a:txBody>
                  <a:tcPr/>
                </a:tc>
              </a:tr>
              <a:tr h="29340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Тротуарные дороги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r>
                        <a:rPr b="1" lang="ru-RU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 </a:t>
                      </a: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000 п. м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b="1" lang="ru-RU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 </a:t>
                      </a: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000 п.м.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b="1" lang="ru-RU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 </a:t>
                      </a: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000 п.м.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b="1" lang="ru-RU" sz="11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 </a:t>
                      </a: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470 п.м.</a:t>
                      </a:r>
                      <a:endParaRPr/>
                    </a:p>
                  </a:txBody>
                  <a:tcPr/>
                </a:tc>
              </a:tr>
              <a:tr h="29340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Мосты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/>
                    </a:p>
                  </a:txBody>
                  <a:tcPr/>
                </a:tc>
              </a:tr>
              <a:tr h="29340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Колодцы, водонапорные башни и др. источники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</a:t>
                      </a:r>
                      <a:endParaRPr/>
                    </a:p>
                  </a:txBody>
                  <a:tcPr/>
                </a:tc>
              </a:tr>
              <a:tr h="29340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Памятники ВОВ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</a:t>
                      </a:r>
                      <a:endParaRPr/>
                    </a:p>
                  </a:txBody>
                  <a:tcPr/>
                </a:tc>
              </a:tr>
              <a:tr h="29340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Памятники духовного наследия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/>
                    </a:p>
                  </a:txBody>
                  <a:tcPr/>
                </a:tc>
              </a:tr>
              <a:tr h="29340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Детские площадки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</a:t>
                      </a:r>
                      <a:endParaRPr/>
                    </a:p>
                  </a:txBody>
                  <a:tcPr/>
                </a:tc>
              </a:tr>
              <a:tr h="29340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Спортивные объекты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  <a:endParaRPr/>
                    </a:p>
                  </a:txBody>
                  <a:tcPr/>
                </a:tc>
              </a:tr>
              <a:tr h="29340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Дома культуры/центры досуга/музей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/>
                    </a:p>
                  </a:txBody>
                  <a:tcPr/>
                </a:tc>
              </a:tr>
              <a:tr h="29340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Туристические объекты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/>
                    </a:p>
                  </a:txBody>
                  <a:tcPr/>
                </a:tc>
              </a:tr>
              <a:tr h="29340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Дома творчества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/>
                    </a:p>
                  </a:txBody>
                  <a:tcPr/>
                </a:tc>
              </a:tr>
              <a:tr h="29340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Благоустройство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84</a:t>
                      </a:r>
                      <a:endParaRPr/>
                    </a:p>
                  </a:txBody>
                  <a:tcPr/>
                </a:tc>
              </a:tr>
              <a:tr h="29340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Лесопарки, пастбища, парки отдыха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/>
                    </a:p>
                  </a:txBody>
                  <a:tcPr/>
                </a:tc>
              </a:tr>
              <a:tr h="43452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Детский дом, школа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43452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Пожарный водоемы/посты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/>
                    </a:p>
                  </a:txBody>
                  <a:tcPr/>
                </a:tc>
              </a:tr>
              <a:tr h="43452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Переправы и пирсы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/>
                    </a:p>
                  </a:txBody>
                  <a:tcPr/>
                </a:tc>
              </a:tr>
              <a:tr h="43992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Экология/энергосбережение/отопление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</a:tbl>
          </a:graphicData>
        </a:graphic>
      </p:graphicFrame>
      <p:sp>
        <p:nvSpPr>
          <p:cNvPr id="259" name="CustomShape 3"/>
          <p:cNvSpPr/>
          <p:nvPr/>
        </p:nvSpPr>
        <p:spPr>
          <a:xfrm>
            <a:off x="1187280" y="189000"/>
            <a:ext cx="7776720" cy="516600"/>
          </a:xfrm>
          <a:prstGeom prst="rect">
            <a:avLst/>
          </a:prstGeom>
          <a:solidFill>
            <a:srgbClr val="c6e7fc"/>
          </a:solidFill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Министерство по местному самоуправлению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Verdana"/>
              </a:rPr>
              <a:t>и внутренней политике Архангельской области</a:t>
            </a:r>
            <a:endParaRPr/>
          </a:p>
        </p:txBody>
      </p:sp>
      <p:pic>
        <p:nvPicPr>
          <p:cNvPr id="260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46240" y="63360"/>
            <a:ext cx="869760" cy="84420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457200" y="338040"/>
            <a:ext cx="8229240" cy="12520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62" name="CustomShape 2"/>
          <p:cNvSpPr/>
          <p:nvPr/>
        </p:nvSpPr>
        <p:spPr>
          <a:xfrm>
            <a:off x="457200" y="404640"/>
            <a:ext cx="8229240" cy="936360"/>
          </a:xfrm>
          <a:prstGeom prst="rect">
            <a:avLst/>
          </a:prstGeom>
          <a:solidFill>
            <a:srgbClr val="31b6fd"/>
          </a:solidFill>
          <a:ln w="9360"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000000"/>
                </a:solidFill>
                <a:latin typeface="Verdana"/>
              </a:rPr>
              <a:t>Сельские ТОС</a:t>
            </a:r>
            <a:endParaRPr/>
          </a:p>
        </p:txBody>
      </p:sp>
      <p:pic>
        <p:nvPicPr>
          <p:cNvPr id="263" name="Рисунок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9280" y="1484280"/>
            <a:ext cx="3096720" cy="4824000"/>
          </a:xfrm>
          <a:prstGeom prst="rect">
            <a:avLst/>
          </a:prstGeom>
          <a:ln w="9360">
            <a:noFill/>
          </a:ln>
        </p:spPr>
      </p:pic>
      <p:pic>
        <p:nvPicPr>
          <p:cNvPr id="264" name="Рисунок 1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796000" y="1484280"/>
            <a:ext cx="3168360" cy="4824000"/>
          </a:xfrm>
          <a:prstGeom prst="rect">
            <a:avLst/>
          </a:prstGeom>
          <a:ln w="9360">
            <a:noFill/>
          </a:ln>
        </p:spPr>
      </p:pic>
      <p:pic>
        <p:nvPicPr>
          <p:cNvPr id="265" name="Рисунок 18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203640" y="1341360"/>
            <a:ext cx="2555640" cy="5327280"/>
          </a:xfrm>
          <a:prstGeom prst="rect">
            <a:avLst/>
          </a:prstGeom>
          <a:ln w="9360">
            <a:noFill/>
          </a:ln>
        </p:spPr>
      </p:pic>
      <p:pic>
        <p:nvPicPr>
          <p:cNvPr id="266" name="Picture 9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250920" y="404640"/>
            <a:ext cx="869760" cy="84420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457200" y="404640"/>
            <a:ext cx="8229240" cy="9363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000000"/>
                </a:solidFill>
                <a:latin typeface="Verdana"/>
              </a:rPr>
              <a:t>Сельские ТОС</a:t>
            </a:r>
            <a:endParaRPr/>
          </a:p>
        </p:txBody>
      </p:sp>
      <p:pic>
        <p:nvPicPr>
          <p:cNvPr id="268" name="Рисунок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95280" y="1413000"/>
            <a:ext cx="3528720" cy="2736360"/>
          </a:xfrm>
          <a:prstGeom prst="rect">
            <a:avLst/>
          </a:prstGeom>
          <a:ln w="9360">
            <a:noFill/>
          </a:ln>
        </p:spPr>
      </p:pic>
      <p:pic>
        <p:nvPicPr>
          <p:cNvPr id="269" name="Picture 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067280" y="1557360"/>
            <a:ext cx="2682360" cy="1936440"/>
          </a:xfrm>
          <a:prstGeom prst="rect">
            <a:avLst/>
          </a:prstGeom>
          <a:ln w="9360">
            <a:noFill/>
          </a:ln>
        </p:spPr>
      </p:pic>
      <p:pic>
        <p:nvPicPr>
          <p:cNvPr id="270" name="Picture 7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6227640" y="3573360"/>
            <a:ext cx="2665080" cy="3103200"/>
          </a:xfrm>
          <a:prstGeom prst="rect">
            <a:avLst/>
          </a:prstGeom>
          <a:ln w="9360">
            <a:noFill/>
          </a:ln>
        </p:spPr>
      </p:pic>
      <p:pic>
        <p:nvPicPr>
          <p:cNvPr id="271" name="Рисунок 2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395280" y="4292640"/>
            <a:ext cx="2520720" cy="2304720"/>
          </a:xfrm>
          <a:prstGeom prst="rect">
            <a:avLst/>
          </a:prstGeom>
          <a:ln w="9360">
            <a:noFill/>
          </a:ln>
        </p:spPr>
      </p:pic>
      <p:pic>
        <p:nvPicPr>
          <p:cNvPr id="272" name="Picture 13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6804000" y="1628640"/>
            <a:ext cx="2088720" cy="1871280"/>
          </a:xfrm>
          <a:prstGeom prst="rect">
            <a:avLst/>
          </a:prstGeom>
          <a:ln w="9360">
            <a:noFill/>
          </a:ln>
        </p:spPr>
      </p:pic>
      <p:pic>
        <p:nvPicPr>
          <p:cNvPr id="273" name="Рисунок 44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2987640" y="3500280"/>
            <a:ext cx="3168360" cy="3060360"/>
          </a:xfrm>
          <a:prstGeom prst="rect">
            <a:avLst/>
          </a:prstGeom>
          <a:ln w="9360">
            <a:noFill/>
          </a:ln>
        </p:spPr>
      </p:pic>
      <p:pic>
        <p:nvPicPr>
          <p:cNvPr id="274" name="Picture 9" descr=""/>
          <p:cNvPicPr/>
          <p:nvPr/>
        </p:nvPicPr>
        <p:blipFill>
          <a:blip r:embed="rId7"/>
          <a:stretch>
            <a:fillRect/>
          </a:stretch>
        </p:blipFill>
        <p:spPr>
          <a:xfrm>
            <a:off x="179280" y="404640"/>
            <a:ext cx="869760" cy="844200"/>
          </a:xfrm>
          <a:prstGeom prst="rect">
            <a:avLst/>
          </a:prstGeom>
          <a:ln w="9360"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